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docProps/custom.xml" ContentType="application/vnd.openxmlformats-officedocument.custom-properties+xml"/>
  <Override PartName="/docProps/core.xml" ContentType="application/vnd.openxmlformats-package.core-properties+xml"/>
  <Override PartName="/docProps/app.xml" ContentType="application/vnd.openxmlformats-officedocument.extended-properties+xml"/>
  <Override PartName="/ppt/theme/theme26.xml" ContentType="application/vnd.openxmlformats-officedocument.theme+xml"/>
  <Override PartName="/ppt/theme/theme4.xml" ContentType="application/vnd.openxmlformats-officedocument.theme+xml"/>
  <Override PartName="/ppt/theme/theme23.xml" ContentType="application/vnd.openxmlformats-officedocument.theme+xml"/>
  <Override PartName="/ppt/theme/theme1.xml" ContentType="application/vnd.openxmlformats-officedocument.theme+xml"/>
  <Override PartName="/ppt/theme/theme20.xml" ContentType="application/vnd.openxmlformats-officedocument.theme+xml"/>
  <Override PartName="/ppt/theme/theme2.xml" ContentType="application/vnd.openxmlformats-officedocument.theme+xml"/>
  <Override PartName="/ppt/theme/theme21.xml" ContentType="application/vnd.openxmlformats-officedocument.theme+xml"/>
  <Override PartName="/ppt/theme/theme3.xml" ContentType="application/vnd.openxmlformats-officedocument.theme+xml"/>
  <Override PartName="/ppt/theme/theme5.xml" ContentType="application/vnd.openxmlformats-officedocument.theme+xml"/>
  <Override PartName="/ppt/theme/theme24.xml" ContentType="application/vnd.openxmlformats-officedocument.theme+xml"/>
  <Override PartName="/ppt/theme/theme6.xml" ContentType="application/vnd.openxmlformats-officedocument.theme+xml"/>
  <Override PartName="/ppt/theme/theme25.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theme/theme16.xml" ContentType="application/vnd.openxmlformats-officedocument.theme+xml"/>
  <Override PartName="/ppt/theme/theme17.xml" ContentType="application/vnd.openxmlformats-officedocument.theme+xml"/>
  <Override PartName="/ppt/theme/theme18.xml" ContentType="application/vnd.openxmlformats-officedocument.theme+xml"/>
  <Override PartName="/ppt/theme/theme19.xml" ContentType="application/vnd.openxmlformats-officedocument.theme+xml"/>
  <Override PartName="/ppt/theme/theme22.xml" ContentType="application/vnd.openxmlformats-officedocument.theme+xml"/>
  <Override PartName="/ppt/presentation.xml" ContentType="application/vnd.openxmlformats-officedocument.presentationml.presentation.main+xml"/>
  <Override PartName="/ppt/slides/slide45.xml" ContentType="application/vnd.openxmlformats-officedocument.presentationml.slide+xml"/>
  <Override PartName="/ppt/slides/slide18.xml" ContentType="application/vnd.openxmlformats-officedocument.presentationml.slide+xml"/>
  <Override PartName="/ppt/slides/slide1.xml" ContentType="application/vnd.openxmlformats-officedocument.presentationml.slide+xml"/>
  <Override PartName="/ppt/slides/slide20.xml" ContentType="application/vnd.openxmlformats-officedocument.presentationml.slide+xml"/>
  <Override PartName="/ppt/slides/slide46.xml" ContentType="application/vnd.openxmlformats-officedocument.presentationml.slide+xml"/>
  <Override PartName="/ppt/slides/slide2.xml" ContentType="application/vnd.openxmlformats-officedocument.presentationml.slide+xml"/>
  <Override PartName="/ppt/slides/slide21.xml" ContentType="application/vnd.openxmlformats-officedocument.presentationml.slide+xml"/>
  <Override PartName="/ppt/slides/slide47.xml" ContentType="application/vnd.openxmlformats-officedocument.presentationml.slide+xml"/>
  <Override PartName="/ppt/slides/slide3.xml" ContentType="application/vnd.openxmlformats-officedocument.presentationml.slide+xml"/>
  <Override PartName="/ppt/slides/slide40.xml" ContentType="application/vnd.openxmlformats-officedocument.presentationml.slide+xml"/>
  <Override PartName="/ppt/slides/slide4.xml" ContentType="application/vnd.openxmlformats-officedocument.presentationml.slide+xml"/>
  <Override PartName="/ppt/slides/slide41.xml" ContentType="application/vnd.openxmlformats-officedocument.presentationml.slide+xml"/>
  <Override PartName="/ppt/slides/slide5.xml" ContentType="application/vnd.openxmlformats-officedocument.presentationml.slide+xml"/>
  <Override PartName="/ppt/slides/slide22.xml" ContentType="application/vnd.openxmlformats-officedocument.presentationml.slide+xml"/>
  <Override PartName="/ppt/slides/slide42.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4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49.xml" ContentType="application/vnd.openxmlformats-officedocument.presentationml.slide+xml"/>
  <Override PartName="/ppt/slides/slide14.xml" ContentType="application/vnd.openxmlformats-officedocument.presentationml.slide+xml"/>
  <Override PartName="/ppt/slides/slide48.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44.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64.xml" ContentType="application/vnd.openxmlformats-officedocument.presentationml.slide+xml"/>
  <Override PartName="/ppt/slides/slide3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Masters/slideMaster20.xml" ContentType="application/vnd.openxmlformats-officedocument.presentationml.slideMaster+xml"/>
  <Override PartName="/ppt/slideMasters/slideMaster2.xml" ContentType="application/vnd.openxmlformats-officedocument.presentationml.slideMaster+xml"/>
  <Override PartName="/ppt/slideMasters/slideMaster21.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22.xml" ContentType="application/vnd.openxmlformats-officedocument.presentationml.slideMaster+xml"/>
  <Override PartName="/ppt/slideMasters/slideMaster5.xml" ContentType="application/vnd.openxmlformats-officedocument.presentationml.slideMaster+xml"/>
  <Override PartName="/ppt/slideMasters/slideMaster23.xml" ContentType="application/vnd.openxmlformats-officedocument.presentationml.slideMaster+xml"/>
  <Override PartName="/ppt/slideMasters/slideMaster6.xml" ContentType="application/vnd.openxmlformats-officedocument.presentationml.slideMaster+xml"/>
  <Override PartName="/ppt/slideMasters/slideMaster24.xml" ContentType="application/vnd.openxmlformats-officedocument.presentationml.slideMaster+xml"/>
  <Override PartName="/ppt/slideMasters/slideMaster7.xml" ContentType="application/vnd.openxmlformats-officedocument.presentationml.slideMaster+xml"/>
  <Override PartName="/ppt/slideMasters/slideMaster25.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slideMaster16.xml" ContentType="application/vnd.openxmlformats-officedocument.presentationml.slideMaster+xml"/>
  <Override PartName="/ppt/slideMasters/slideMaster17.xml" ContentType="application/vnd.openxmlformats-officedocument.presentationml.slideMaster+xml"/>
  <Override PartName="/ppt/slideMasters/slideMaster18.xml" ContentType="application/vnd.openxmlformats-officedocument.presentationml.slideMaster+xml"/>
  <Override PartName="/ppt/slideMasters/slideMaster19.xml" ContentType="application/vnd.openxmlformats-officedocument.presentationml.slideMaster+xml"/>
  <Override PartName="/ppt/notesSlides/notesSlide3.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0" r:id="rId8"/>
    <p:sldMasterId id="2147483661" r:id="rId9"/>
    <p:sldMasterId id="2147483662" r:id="rId10"/>
    <p:sldMasterId id="2147483663" r:id="rId11"/>
    <p:sldMasterId id="2147483664" r:id="rId12"/>
    <p:sldMasterId id="2147483665" r:id="rId13"/>
    <p:sldMasterId id="2147483666" r:id="rId14"/>
    <p:sldMasterId id="2147483668" r:id="rId15"/>
    <p:sldMasterId id="2147483669" r:id="rId16"/>
    <p:sldMasterId id="2147483670" r:id="rId17"/>
    <p:sldMasterId id="2147483671" r:id="rId18"/>
    <p:sldMasterId id="2147483672" r:id="rId19"/>
    <p:sldMasterId id="2147483673" r:id="rId20"/>
    <p:sldMasterId id="2147483674" r:id="rId21"/>
    <p:sldMasterId id="2147483675" r:id="rId22"/>
    <p:sldMasterId id="2147483676" r:id="rId23"/>
    <p:sldMasterId id="2147483677" r:id="rId24"/>
    <p:sldMasterId id="2147483678" r:id="rId25"/>
    <p:sldMasterId id="2147483679" r:id="rId26"/>
  </p:sldMasterIdLst>
  <p:notesMasterIdLst>
    <p:notesMasterId r:id="rId27"/>
  </p:notesMasterIdLst>
  <p:sldIdLst>
    <p:sldId id="256" r:id="rId28"/>
    <p:sldId id="257" r:id="rId29"/>
    <p:sldId id="258" r:id="rId30"/>
    <p:sldId id="259" r:id="rId31"/>
    <p:sldId id="260" r:id="rId32"/>
    <p:sldId id="261" r:id="rId33"/>
    <p:sldId id="262" r:id="rId34"/>
    <p:sldId id="263" r:id="rId35"/>
    <p:sldId id="264" r:id="rId36"/>
    <p:sldId id="265" r:id="rId37"/>
    <p:sldId id="266" r:id="rId38"/>
    <p:sldId id="267" r:id="rId39"/>
    <p:sldId id="268" r:id="rId40"/>
    <p:sldId id="269" r:id="rId41"/>
    <p:sldId id="270" r:id="rId42"/>
    <p:sldId id="271" r:id="rId43"/>
    <p:sldId id="272" r:id="rId44"/>
    <p:sldId id="273" r:id="rId45"/>
    <p:sldId id="274" r:id="rId46"/>
    <p:sldId id="275" r:id="rId47"/>
    <p:sldId id="276" r:id="rId48"/>
    <p:sldId id="277" r:id="rId49"/>
    <p:sldId id="278" r:id="rId50"/>
    <p:sldId id="279" r:id="rId51"/>
    <p:sldId id="280" r:id="rId52"/>
    <p:sldId id="281" r:id="rId53"/>
    <p:sldId id="282" r:id="rId54"/>
    <p:sldId id="283" r:id="rId55"/>
    <p:sldId id="284" r:id="rId56"/>
    <p:sldId id="285" r:id="rId57"/>
    <p:sldId id="286" r:id="rId58"/>
    <p:sldId id="287" r:id="rId59"/>
    <p:sldId id="288" r:id="rId60"/>
    <p:sldId id="289" r:id="rId61"/>
    <p:sldId id="290" r:id="rId62"/>
    <p:sldId id="291" r:id="rId63"/>
    <p:sldId id="292" r:id="rId64"/>
    <p:sldId id="293" r:id="rId65"/>
    <p:sldId id="294" r:id="rId66"/>
    <p:sldId id="295" r:id="rId67"/>
    <p:sldId id="296" r:id="rId68"/>
    <p:sldId id="297" r:id="rId69"/>
    <p:sldId id="298" r:id="rId70"/>
    <p:sldId id="299" r:id="rId71"/>
    <p:sldId id="300" r:id="rId72"/>
    <p:sldId id="301" r:id="rId73"/>
    <p:sldId id="302" r:id="rId74"/>
    <p:sldId id="303" r:id="rId75"/>
    <p:sldId id="304" r:id="rId76"/>
    <p:sldId id="305" r:id="rId77"/>
    <p:sldId id="306" r:id="rId78"/>
    <p:sldId id="307" r:id="rId79"/>
    <p:sldId id="308" r:id="rId80"/>
    <p:sldId id="309" r:id="rId81"/>
    <p:sldId id="310" r:id="rId82"/>
    <p:sldId id="311" r:id="rId83"/>
    <p:sldId id="312" r:id="rId84"/>
    <p:sldId id="313" r:id="rId85"/>
    <p:sldId id="314" r:id="rId86"/>
    <p:sldId id="315" r:id="rId87"/>
    <p:sldId id="316" r:id="rId88"/>
    <p:sldId id="317" r:id="rId89"/>
    <p:sldId id="318" r:id="rId90"/>
    <p:sldId id="319" r:id="rId91"/>
    <p:sldId id="320" r:id="rId92"/>
    <p:sldId id="321" r:id="rId93"/>
    <p:sldId id="322" r:id="rId94"/>
  </p:sldIdLst>
  <p:sldSz cx="9144000" cy="6858000"/>
  <p:notesSz cx="9144000" cy="6858000"/>
</p:presentation>
</file>

<file path=ppt/presProps.xml><?xml version="1.0" encoding="utf-8"?>
<p:presentationPr xmlns:a="http://schemas.openxmlformats.org/drawingml/2006/main" xmlns:p="http://schemas.openxmlformats.org/presentationml/2006/main" xmlns:r="http://schemas.openxmlformats.org/officeDocument/2006/relationships">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Master" Target="slideMasters/slideMaster16.xml"/><Relationship Id="rId18" Type="http://schemas.openxmlformats.org/officeDocument/2006/relationships/slideMaster" Target="slideMasters/slideMaster17.xml"/><Relationship Id="rId19" Type="http://schemas.openxmlformats.org/officeDocument/2006/relationships/slideMaster" Target="slideMasters/slideMaster18.xml"/><Relationship Id="rId20" Type="http://schemas.openxmlformats.org/officeDocument/2006/relationships/slideMaster" Target="slideMasters/slideMaster19.xml"/><Relationship Id="rId21" Type="http://schemas.openxmlformats.org/officeDocument/2006/relationships/slideMaster" Target="slideMasters/slideMaster20.xml"/><Relationship Id="rId22" Type="http://schemas.openxmlformats.org/officeDocument/2006/relationships/slideMaster" Target="slideMasters/slideMaster21.xml"/><Relationship Id="rId23" Type="http://schemas.openxmlformats.org/officeDocument/2006/relationships/slideMaster" Target="slideMasters/slideMaster22.xml"/><Relationship Id="rId24" Type="http://schemas.openxmlformats.org/officeDocument/2006/relationships/slideMaster" Target="slideMasters/slideMaster23.xml"/><Relationship Id="rId25" Type="http://schemas.openxmlformats.org/officeDocument/2006/relationships/slideMaster" Target="slideMasters/slideMaster24.xml"/><Relationship Id="rId26" Type="http://schemas.openxmlformats.org/officeDocument/2006/relationships/slideMaster" Target="slideMasters/slideMaster25.xml"/><Relationship Id="rId27" Type="http://schemas.openxmlformats.org/officeDocument/2006/relationships/notesMaster" Target="notesMasters/notesMaster1.xml"/><Relationship Id="rId28" Type="http://schemas.openxmlformats.org/officeDocument/2006/relationships/slide" Target="slides/slide1.xml"/><Relationship Id="rId29" Type="http://schemas.openxmlformats.org/officeDocument/2006/relationships/slide" Target="slides/slide2.xml"/><Relationship Id="rId30" Type="http://schemas.openxmlformats.org/officeDocument/2006/relationships/slide" Target="slides/slide3.xml"/><Relationship Id="rId31" Type="http://schemas.openxmlformats.org/officeDocument/2006/relationships/slide" Target="slides/slide4.xml"/><Relationship Id="rId32" Type="http://schemas.openxmlformats.org/officeDocument/2006/relationships/slide" Target="slides/slide5.xml"/><Relationship Id="rId33" Type="http://schemas.openxmlformats.org/officeDocument/2006/relationships/slide" Target="slides/slide6.xml"/><Relationship Id="rId34" Type="http://schemas.openxmlformats.org/officeDocument/2006/relationships/slide" Target="slides/slide7.xml"/><Relationship Id="rId35" Type="http://schemas.openxmlformats.org/officeDocument/2006/relationships/slide" Target="slides/slide8.xml"/><Relationship Id="rId36" Type="http://schemas.openxmlformats.org/officeDocument/2006/relationships/slide" Target="slides/slide9.xml"/><Relationship Id="rId37" Type="http://schemas.openxmlformats.org/officeDocument/2006/relationships/slide" Target="slides/slide10.xml"/><Relationship Id="rId38" Type="http://schemas.openxmlformats.org/officeDocument/2006/relationships/slide" Target="slides/slide11.xml"/><Relationship Id="rId39" Type="http://schemas.openxmlformats.org/officeDocument/2006/relationships/slide" Target="slides/slide12.xml"/><Relationship Id="rId40" Type="http://schemas.openxmlformats.org/officeDocument/2006/relationships/slide" Target="slides/slide13.xml"/><Relationship Id="rId41" Type="http://schemas.openxmlformats.org/officeDocument/2006/relationships/slide" Target="slides/slide14.xml"/><Relationship Id="rId42" Type="http://schemas.openxmlformats.org/officeDocument/2006/relationships/slide" Target="slides/slide15.xml"/><Relationship Id="rId43" Type="http://schemas.openxmlformats.org/officeDocument/2006/relationships/slide" Target="slides/slide16.xml"/><Relationship Id="rId44" Type="http://schemas.openxmlformats.org/officeDocument/2006/relationships/slide" Target="slides/slide17.xml"/><Relationship Id="rId45" Type="http://schemas.openxmlformats.org/officeDocument/2006/relationships/slide" Target="slides/slide18.xml"/><Relationship Id="rId46" Type="http://schemas.openxmlformats.org/officeDocument/2006/relationships/slide" Target="slides/slide19.xml"/><Relationship Id="rId47" Type="http://schemas.openxmlformats.org/officeDocument/2006/relationships/slide" Target="slides/slide20.xml"/><Relationship Id="rId48" Type="http://schemas.openxmlformats.org/officeDocument/2006/relationships/slide" Target="slides/slide21.xml"/><Relationship Id="rId49" Type="http://schemas.openxmlformats.org/officeDocument/2006/relationships/slide" Target="slides/slide22.xml"/><Relationship Id="rId50" Type="http://schemas.openxmlformats.org/officeDocument/2006/relationships/slide" Target="slides/slide23.xml"/><Relationship Id="rId51" Type="http://schemas.openxmlformats.org/officeDocument/2006/relationships/slide" Target="slides/slide24.xml"/><Relationship Id="rId52" Type="http://schemas.openxmlformats.org/officeDocument/2006/relationships/slide" Target="slides/slide25.xml"/><Relationship Id="rId53" Type="http://schemas.openxmlformats.org/officeDocument/2006/relationships/slide" Target="slides/slide26.xml"/><Relationship Id="rId54" Type="http://schemas.openxmlformats.org/officeDocument/2006/relationships/slide" Target="slides/slide27.xml"/><Relationship Id="rId55" Type="http://schemas.openxmlformats.org/officeDocument/2006/relationships/slide" Target="slides/slide28.xml"/><Relationship Id="rId56" Type="http://schemas.openxmlformats.org/officeDocument/2006/relationships/slide" Target="slides/slide29.xml"/><Relationship Id="rId57" Type="http://schemas.openxmlformats.org/officeDocument/2006/relationships/slide" Target="slides/slide30.xml"/><Relationship Id="rId58" Type="http://schemas.openxmlformats.org/officeDocument/2006/relationships/slide" Target="slides/slide31.xml"/><Relationship Id="rId59" Type="http://schemas.openxmlformats.org/officeDocument/2006/relationships/slide" Target="slides/slide32.xml"/><Relationship Id="rId60" Type="http://schemas.openxmlformats.org/officeDocument/2006/relationships/slide" Target="slides/slide33.xml"/><Relationship Id="rId61" Type="http://schemas.openxmlformats.org/officeDocument/2006/relationships/slide" Target="slides/slide34.xml"/><Relationship Id="rId62" Type="http://schemas.openxmlformats.org/officeDocument/2006/relationships/slide" Target="slides/slide35.xml"/><Relationship Id="rId63" Type="http://schemas.openxmlformats.org/officeDocument/2006/relationships/slide" Target="slides/slide36.xml"/><Relationship Id="rId64" Type="http://schemas.openxmlformats.org/officeDocument/2006/relationships/slide" Target="slides/slide37.xml"/><Relationship Id="rId65" Type="http://schemas.openxmlformats.org/officeDocument/2006/relationships/slide" Target="slides/slide38.xml"/><Relationship Id="rId66" Type="http://schemas.openxmlformats.org/officeDocument/2006/relationships/slide" Target="slides/slide39.xml"/><Relationship Id="rId67" Type="http://schemas.openxmlformats.org/officeDocument/2006/relationships/slide" Target="slides/slide40.xml"/><Relationship Id="rId68" Type="http://schemas.openxmlformats.org/officeDocument/2006/relationships/slide" Target="slides/slide41.xml"/><Relationship Id="rId69" Type="http://schemas.openxmlformats.org/officeDocument/2006/relationships/slide" Target="slides/slide42.xml"/><Relationship Id="rId70" Type="http://schemas.openxmlformats.org/officeDocument/2006/relationships/slide" Target="slides/slide43.xml"/><Relationship Id="rId71" Type="http://schemas.openxmlformats.org/officeDocument/2006/relationships/slide" Target="slides/slide44.xml"/><Relationship Id="rId72" Type="http://schemas.openxmlformats.org/officeDocument/2006/relationships/slide" Target="slides/slide45.xml"/><Relationship Id="rId73" Type="http://schemas.openxmlformats.org/officeDocument/2006/relationships/slide" Target="slides/slide46.xml"/><Relationship Id="rId74" Type="http://schemas.openxmlformats.org/officeDocument/2006/relationships/slide" Target="slides/slide47.xml"/><Relationship Id="rId75" Type="http://schemas.openxmlformats.org/officeDocument/2006/relationships/slide" Target="slides/slide48.xml"/><Relationship Id="rId76" Type="http://schemas.openxmlformats.org/officeDocument/2006/relationships/slide" Target="slides/slide49.xml"/><Relationship Id="rId77" Type="http://schemas.openxmlformats.org/officeDocument/2006/relationships/slide" Target="slides/slide50.xml"/><Relationship Id="rId78" Type="http://schemas.openxmlformats.org/officeDocument/2006/relationships/slide" Target="slides/slide51.xml"/><Relationship Id="rId79" Type="http://schemas.openxmlformats.org/officeDocument/2006/relationships/slide" Target="slides/slide52.xml"/><Relationship Id="rId80" Type="http://schemas.openxmlformats.org/officeDocument/2006/relationships/slide" Target="slides/slide53.xml"/><Relationship Id="rId81" Type="http://schemas.openxmlformats.org/officeDocument/2006/relationships/slide" Target="slides/slide54.xml"/><Relationship Id="rId82" Type="http://schemas.openxmlformats.org/officeDocument/2006/relationships/slide" Target="slides/slide55.xml"/><Relationship Id="rId83" Type="http://schemas.openxmlformats.org/officeDocument/2006/relationships/slide" Target="slides/slide56.xml"/><Relationship Id="rId84" Type="http://schemas.openxmlformats.org/officeDocument/2006/relationships/slide" Target="slides/slide57.xml"/><Relationship Id="rId85" Type="http://schemas.openxmlformats.org/officeDocument/2006/relationships/slide" Target="slides/slide58.xml"/><Relationship Id="rId86" Type="http://schemas.openxmlformats.org/officeDocument/2006/relationships/slide" Target="slides/slide59.xml"/><Relationship Id="rId87" Type="http://schemas.openxmlformats.org/officeDocument/2006/relationships/slide" Target="slides/slide60.xml"/><Relationship Id="rId88" Type="http://schemas.openxmlformats.org/officeDocument/2006/relationships/slide" Target="slides/slide61.xml"/><Relationship Id="rId89" Type="http://schemas.openxmlformats.org/officeDocument/2006/relationships/slide" Target="slides/slide62.xml"/><Relationship Id="rId90" Type="http://schemas.openxmlformats.org/officeDocument/2006/relationships/slide" Target="slides/slide63.xml"/><Relationship Id="rId91" Type="http://schemas.openxmlformats.org/officeDocument/2006/relationships/slide" Target="slides/slide64.xml"/><Relationship Id="rId92" Type="http://schemas.openxmlformats.org/officeDocument/2006/relationships/slide" Target="slides/slide65.xml"/><Relationship Id="rId93" Type="http://schemas.openxmlformats.org/officeDocument/2006/relationships/slide" Target="slides/slide66.xml"/><Relationship Id="rId94" Type="http://schemas.openxmlformats.org/officeDocument/2006/relationships/slide" Target="slides/slide67.xml"/><Relationship Id="rId95"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6.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 name="PlaceHolder 1"/>
          <p:cNvSpPr>
            <a:spLocks noGrp="1"/>
          </p:cNvSpPr>
          <p:nvPr>
            <p:ph type="sldImg"/>
          </p:nvPr>
        </p:nvSpPr>
        <p:spPr>
          <a:xfrm>
            <a:off x="0" y="812520"/>
            <a:ext cx="360" cy="360"/>
          </a:xfrm>
          <a:prstGeom prst="rect">
            <a:avLst/>
          </a:prstGeom>
          <a:noFill/>
          <a:ln w="0">
            <a:noFill/>
          </a:ln>
        </p:spPr>
        <p:txBody>
          <a:bodyPr lIns="0" rIns="0" tIns="0" bIns="0" anchor="ctr">
            <a:noAutofit/>
          </a:bodyPr>
          <a:p>
            <a:r>
              <a:rPr lang="tr-TR" sz="1800" b="0" u="none" strike="noStrike">
                <a:solidFill>
                  <a:schemeClr val="dk1"/>
                </a:solidFill>
                <a:effectLst/>
                <a:uFillTx/>
                <a:latin typeface="Arial"/>
              </a:rPr>
              <a:t>Slaytı taşımak için tıklayın</a:t>
            </a:r>
            <a:endParaRPr lang="tr-TR" sz="1800" b="0" u="none" strike="noStrike">
              <a:solidFill>
                <a:schemeClr val="dk1"/>
              </a:solidFill>
              <a:effectLst/>
              <a:uFillTx/>
              <a:latin typeface="Arial"/>
            </a:endParaRPr>
          </a:p>
        </p:txBody>
      </p:sp>
      <p:sp>
        <p:nvSpPr>
          <p:cNvPr id="210"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pPr indent="0">
              <a:buNone/>
            </a:pPr>
            <a:r>
              <a:rPr lang="tr-TR" sz="2000" b="0" u="none" strike="noStrike">
                <a:solidFill>
                  <a:srgbClr val="000000"/>
                </a:solidFill>
                <a:effectLst/>
                <a:uFillTx/>
                <a:latin typeface="Arial"/>
              </a:rPr>
              <a:t>Notların biçimini düzenlemek için tıklayın</a:t>
            </a:r>
            <a:endParaRPr lang="tr-TR" sz="2000" b="0" u="none" strike="noStrike">
              <a:solidFill>
                <a:srgbClr val="000000"/>
              </a:solidFill>
              <a:effectLst/>
              <a:uFillTx/>
              <a:latin typeface="Arial"/>
            </a:endParaRPr>
          </a:p>
        </p:txBody>
      </p:sp>
      <p:sp>
        <p:nvSpPr>
          <p:cNvPr id="211" name="PlaceHolder 3"/>
          <p:cNvSpPr>
            <a:spLocks noGrp="1"/>
          </p:cNvSpPr>
          <p:nvPr>
            <p:ph type="hdr"/>
          </p:nvPr>
        </p:nvSpPr>
        <p:spPr>
          <a:xfrm>
            <a:off x="0" y="0"/>
            <a:ext cx="3280680" cy="534240"/>
          </a:xfrm>
          <a:prstGeom prst="rect">
            <a:avLst/>
          </a:prstGeom>
          <a:noFill/>
          <a:ln w="0">
            <a:noFill/>
          </a:ln>
        </p:spPr>
        <p:txBody>
          <a:bodyPr lIns="0" rIns="0" tIns="0" bIns="0" anchor="t">
            <a:noAutofit/>
          </a:bodyPr>
          <a:p>
            <a:pPr indent="0">
              <a:buNone/>
            </a:pPr>
            <a:r>
              <a:rPr lang="tr-TR" sz="1400" b="0" u="none" strike="noStrike">
                <a:solidFill>
                  <a:srgbClr val="000000"/>
                </a:solidFill>
                <a:effectLst/>
                <a:uFillTx/>
                <a:latin typeface="Times New Roman"/>
              </a:rPr>
              <a:t>&lt;header&gt;</a:t>
            </a:r>
            <a:endParaRPr lang="tr-TR" sz="1400" b="0" u="none" strike="noStrike">
              <a:solidFill>
                <a:srgbClr val="000000"/>
              </a:solidFill>
              <a:effectLst/>
              <a:uFillTx/>
              <a:latin typeface="Times New Roman"/>
            </a:endParaRPr>
          </a:p>
        </p:txBody>
      </p:sp>
      <p:sp>
        <p:nvSpPr>
          <p:cNvPr id="212" name="PlaceHolder 4"/>
          <p:cNvSpPr>
            <a:spLocks noGrp="1"/>
          </p:cNvSpPr>
          <p:nvPr>
            <p:ph type="dt" idx="1"/>
          </p:nvPr>
        </p:nvSpPr>
        <p:spPr>
          <a:xfrm>
            <a:off x="4278960" y="0"/>
            <a:ext cx="3280680" cy="534240"/>
          </a:xfrm>
          <a:prstGeom prst="rect">
            <a:avLst/>
          </a:prstGeom>
          <a:noFill/>
          <a:ln w="0">
            <a:noFill/>
          </a:ln>
        </p:spPr>
        <p:txBody>
          <a:bodyPr lIns="0" rIns="0" tIns="0" bIns="0" anchor="t">
            <a:noAutofit/>
          </a:bodyPr>
          <a:lstStyle>
            <a:lvl1pPr indent="0" algn="r">
              <a:buNone/>
              <a:defRPr lang="tr-TR" sz="1400" b="0" u="none" strike="noStrike">
                <a:solidFill>
                  <a:srgbClr val="000000"/>
                </a:solidFill>
                <a:effectLst/>
                <a:uFillTx/>
                <a:latin typeface="Times New Roman"/>
              </a:defRPr>
            </a:lvl1pPr>
          </a:lstStyle>
          <a:p>
            <a:pPr indent="0" algn="r">
              <a:buNone/>
            </a:pPr>
            <a:r>
              <a:rPr lang="tr-TR" sz="1400" b="0" u="none" strike="noStrike">
                <a:solidFill>
                  <a:srgbClr val="000000"/>
                </a:solidFill>
                <a:effectLst/>
                <a:uFillTx/>
                <a:latin typeface="Times New Roman"/>
              </a:rPr>
              <a:t>&lt;date/time&gt;</a:t>
            </a:r>
            <a:endParaRPr lang="tr-TR" sz="1400" b="0" u="none" strike="noStrike">
              <a:solidFill>
                <a:srgbClr val="000000"/>
              </a:solidFill>
              <a:effectLst/>
              <a:uFillTx/>
              <a:latin typeface="Times New Roman"/>
            </a:endParaRPr>
          </a:p>
        </p:txBody>
      </p:sp>
      <p:sp>
        <p:nvSpPr>
          <p:cNvPr id="213" name="PlaceHolder 5"/>
          <p:cNvSpPr>
            <a:spLocks noGrp="1"/>
          </p:cNvSpPr>
          <p:nvPr>
            <p:ph type="ftr" idx="2"/>
          </p:nvPr>
        </p:nvSpPr>
        <p:spPr>
          <a:xfrm>
            <a:off x="0" y="10157400"/>
            <a:ext cx="3280680" cy="534240"/>
          </a:xfrm>
          <a:prstGeom prst="rect">
            <a:avLst/>
          </a:prstGeom>
          <a:noFill/>
          <a:ln w="0">
            <a:noFill/>
          </a:ln>
        </p:spPr>
        <p:txBody>
          <a:bodyPr lIns="0" rIns="0" tIns="0" bIns="0" anchor="b">
            <a:noAutofit/>
          </a:bodyPr>
          <a:lstStyle>
            <a:lvl1pPr indent="0">
              <a:buNone/>
              <a:defRPr lang="tr-TR" sz="1400" b="0" u="none" strike="noStrike">
                <a:solidFill>
                  <a:srgbClr val="000000"/>
                </a:solidFill>
                <a:effectLst/>
                <a:uFillTx/>
                <a:latin typeface="Times New Roman"/>
              </a:defRPr>
            </a:lvl1pPr>
          </a:lstStyle>
          <a:p>
            <a:pPr indent="0">
              <a:buNone/>
            </a:pPr>
            <a:r>
              <a:rPr lang="tr-TR" sz="1400" b="0" u="none" strike="noStrike">
                <a:solidFill>
                  <a:srgbClr val="000000"/>
                </a:solidFill>
                <a:effectLst/>
                <a:uFillTx/>
                <a:latin typeface="Times New Roman"/>
              </a:rPr>
              <a:t>&lt;footer&gt;</a:t>
            </a:r>
            <a:endParaRPr lang="tr-TR" sz="1400" b="0" u="none" strike="noStrike">
              <a:solidFill>
                <a:srgbClr val="000000"/>
              </a:solidFill>
              <a:effectLst/>
              <a:uFillTx/>
              <a:latin typeface="Times New Roman"/>
            </a:endParaRPr>
          </a:p>
        </p:txBody>
      </p:sp>
      <p:sp>
        <p:nvSpPr>
          <p:cNvPr id="214" name="PlaceHolder 6"/>
          <p:cNvSpPr>
            <a:spLocks noGrp="1"/>
          </p:cNvSpPr>
          <p:nvPr>
            <p:ph type="sldNum" idx="3"/>
          </p:nvPr>
        </p:nvSpPr>
        <p:spPr>
          <a:xfrm>
            <a:off x="4278960" y="10157400"/>
            <a:ext cx="3280680" cy="534240"/>
          </a:xfrm>
          <a:prstGeom prst="rect">
            <a:avLst/>
          </a:prstGeom>
          <a:noFill/>
          <a:ln w="0">
            <a:noFill/>
          </a:ln>
        </p:spPr>
        <p:txBody>
          <a:bodyPr lIns="0" rIns="0" tIns="0" bIns="0" anchor="b">
            <a:noAutofit/>
          </a:bodyPr>
          <a:lstStyle>
            <a:lvl1pPr indent="0" algn="r">
              <a:buNone/>
              <a:defRPr lang="tr-TR" sz="1400" b="0" u="none" strike="noStrike">
                <a:solidFill>
                  <a:srgbClr val="000000"/>
                </a:solidFill>
                <a:effectLst/>
                <a:uFillTx/>
                <a:latin typeface="Times New Roman"/>
              </a:defRPr>
            </a:lvl1pPr>
          </a:lstStyle>
          <a:p>
            <a:pPr indent="0" algn="r">
              <a:buNone/>
            </a:pPr>
            <a:fld id="{DF80259B-C164-4325-8861-7F1A6C7AE7C2}" type="slidenum">
              <a:rPr lang="tr-TR" sz="1400" b="0" u="none" strike="noStrike">
                <a:solidFill>
                  <a:srgbClr val="000000"/>
                </a:solidFill>
                <a:effectLst/>
                <a:uFillTx/>
                <a:latin typeface="Times New Roman"/>
              </a:rPr>
              <a:t>&lt;number&gt;</a:t>
            </a:fld>
            <a:endParaRPr lang="tr-TR" sz="1400" b="0" u="none" strike="noStrik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sldImg"/>
          </p:nvPr>
        </p:nvSpPr>
        <p:spPr>
          <a:xfrm>
            <a:off x="2857680" y="514440"/>
            <a:ext cx="3428640" cy="2571480"/>
          </a:xfrm>
          <a:prstGeom prst="rect">
            <a:avLst/>
          </a:prstGeom>
          <a:ln w="0">
            <a:noFill/>
          </a:ln>
        </p:spPr>
      </p:sp>
      <p:sp>
        <p:nvSpPr>
          <p:cNvPr id="661" name="PlaceHolder 2"/>
          <p:cNvSpPr>
            <a:spLocks noGrp="1"/>
          </p:cNvSpPr>
          <p:nvPr>
            <p:ph type="body"/>
          </p:nvPr>
        </p:nvSpPr>
        <p:spPr>
          <a:xfrm>
            <a:off x="914400" y="3257640"/>
            <a:ext cx="7314840" cy="3085920"/>
          </a:xfrm>
          <a:prstGeom prst="rect">
            <a:avLst/>
          </a:prstGeom>
          <a:noFill/>
          <a:ln w="0">
            <a:noFill/>
          </a:ln>
        </p:spPr>
        <p:txBody>
          <a:bodyPr lIns="91440" rIns="91440" tIns="45720" bIns="45720" anchor="t">
            <a:normAutofit/>
          </a:bodyPr>
          <a:p>
            <a:pPr indent="0">
              <a:buNone/>
            </a:pPr>
            <a:endParaRPr lang="tr-TR" sz="1800" b="0" u="none" strike="noStrike">
              <a:solidFill>
                <a:srgbClr val="000000"/>
              </a:solidFill>
              <a:effectLst/>
              <a:uFillTx/>
              <a:latin typeface="Arial"/>
            </a:endParaRPr>
          </a:p>
        </p:txBody>
      </p:sp>
      <p:sp>
        <p:nvSpPr>
          <p:cNvPr id="662" name="PlaceHolder 3"/>
          <p:cNvSpPr>
            <a:spLocks noGrp="1"/>
          </p:cNvSpPr>
          <p:nvPr>
            <p:ph type="sldNum" idx="4"/>
          </p:nvPr>
        </p:nvSpPr>
        <p:spPr>
          <a:xfrm>
            <a:off x="5180040" y="6513480"/>
            <a:ext cx="3962160" cy="342720"/>
          </a:xfrm>
          <a:prstGeom prst="rect">
            <a:avLst/>
          </a:prstGeom>
          <a:noFill/>
          <a:ln w="0">
            <a:noFill/>
          </a:ln>
        </p:spPr>
        <p:txBody>
          <a:bodyPr lIns="91440" rIns="91440" tIns="45720" bIns="45720" anchor="b">
            <a:noAutofit/>
          </a:bodyPr>
          <a:lstStyle>
            <a:lvl1pPr indent="0" algn="r" defTabSz="914400">
              <a:lnSpc>
                <a:spcPct val="100000"/>
              </a:lnSpc>
              <a:buNone/>
              <a:defRPr lang="tr-TR" sz="1200" b="0" u="none" strike="noStrike">
                <a:solidFill>
                  <a:schemeClr val="dk1"/>
                </a:solidFill>
                <a:effectLst/>
                <a:uFillTx/>
                <a:latin typeface="+mn-lt"/>
                <a:ea typeface="+mn-ea"/>
              </a:defRPr>
            </a:lvl1pPr>
          </a:lstStyle>
          <a:p>
            <a:pPr indent="0" algn="r" defTabSz="914400">
              <a:lnSpc>
                <a:spcPct val="100000"/>
              </a:lnSpc>
              <a:buNone/>
            </a:pPr>
            <a:fld id="{A1E9479A-5E5C-45D7-98FF-942E5998B0E1}" type="slidenum">
              <a:rPr lang="tr-TR" sz="1200" b="0" u="none" strike="noStrike">
                <a:solidFill>
                  <a:schemeClr val="dk1"/>
                </a:solidFill>
                <a:effectLst/>
                <a:uFillTx/>
                <a:latin typeface="+mn-lt"/>
                <a:ea typeface="+mn-ea"/>
              </a:rPr>
              <a:t>&lt;number&gt;</a:t>
            </a:fld>
            <a:endParaRPr lang="tr-TR" sz="1200" b="0" u="none" strike="noStrik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25.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Blank Slide">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273600"/>
            <a:ext cx="8229240" cy="1144800"/>
          </a:xfrm>
          <a:prstGeom prst="rect">
            <a:avLst/>
          </a:prstGeom>
          <a:noFill/>
          <a:ln w="0">
            <a:noFill/>
          </a:ln>
        </p:spPr>
        <p:txBody>
          <a:bodyPr lIns="0" rIns="0" tIns="0" bIns="0" anchor="ctr">
            <a:spAutoFit/>
          </a:bodyPr>
          <a:p>
            <a:pPr indent="0">
              <a:buNone/>
            </a:pPr>
            <a:endParaRPr lang="tr-TR" sz="1800" b="0" u="none" strike="noStrike">
              <a:solidFill>
                <a:schemeClr val="dk1"/>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lang="tr-TR" sz="1800" b="0" u="none" strike="noStrike">
              <a:solidFill>
                <a:schemeClr val="dk1"/>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Content over Content">
    <p:spTree>
      <p:nvGrpSpPr>
        <p:cNvPr id="1" name=""/>
        <p:cNvGrpSpPr/>
        <p:nvPr/>
      </p:nvGrpSpPr>
      <p:grpSpPr>
        <a:xfrm>
          <a:off x="0" y="0"/>
          <a:ext cx="0" cy="0"/>
          <a:chOff x="0" y="0"/>
          <a:chExt cx="0" cy="0"/>
        </a:xfrm>
      </p:grpSpPr>
      <p:sp>
        <p:nvSpPr>
          <p:cNvPr id="13" name="PlaceHolder 1"/>
          <p:cNvSpPr>
            <a:spLocks noGrp="1"/>
          </p:cNvSpPr>
          <p:nvPr>
            <p:ph type="title"/>
          </p:nvPr>
        </p:nvSpPr>
        <p:spPr>
          <a:xfrm>
            <a:off x="457200" y="273600"/>
            <a:ext cx="8229240" cy="1144800"/>
          </a:xfrm>
          <a:prstGeom prst="rect">
            <a:avLst/>
          </a:prstGeom>
          <a:noFill/>
          <a:ln w="0">
            <a:noFill/>
          </a:ln>
        </p:spPr>
        <p:txBody>
          <a:bodyPr lIns="0" rIns="0" tIns="0" bIns="0" anchor="ctr">
            <a:spAutoFit/>
          </a:bodyPr>
          <a:p>
            <a:pPr indent="0">
              <a:buNone/>
            </a:pPr>
            <a:endParaRPr lang="tr-TR" sz="1800" b="0" u="none" strike="noStrike">
              <a:solidFill>
                <a:schemeClr val="dk1"/>
              </a:solidFill>
              <a:effectLst/>
              <a:uFillTx/>
              <a:latin typeface="Arial"/>
            </a:endParaRPr>
          </a:p>
        </p:txBody>
      </p:sp>
      <p:sp>
        <p:nvSpPr>
          <p:cNvPr id="14"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lang="tr-TR" sz="1800" b="0" u="none" strike="noStrike">
              <a:solidFill>
                <a:schemeClr val="dk1"/>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4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457200" y="273600"/>
            <a:ext cx="8229240" cy="1144800"/>
          </a:xfrm>
          <a:prstGeom prst="rect">
            <a:avLst/>
          </a:prstGeom>
          <a:noFill/>
          <a:ln w="0">
            <a:noFill/>
          </a:ln>
        </p:spPr>
        <p:txBody>
          <a:bodyPr lIns="0" rIns="0" tIns="0" bIns="0" anchor="ctr">
            <a:spAutoFit/>
          </a:bodyPr>
          <a:p>
            <a:pPr indent="0">
              <a:buNone/>
            </a:pPr>
            <a:endParaRPr lang="tr-TR" sz="1800" b="0" u="none" strike="noStrike">
              <a:solidFill>
                <a:schemeClr val="dk1"/>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lang="tr-TR" sz="1800" b="0" u="none" strike="noStrike">
              <a:solidFill>
                <a:schemeClr val="dk1"/>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6 Content">
    <p:spTree>
      <p:nvGrpSpPr>
        <p:cNvPr id="1" name=""/>
        <p:cNvGrpSpPr/>
        <p:nvPr/>
      </p:nvGrpSpPr>
      <p:grpSpPr>
        <a:xfrm>
          <a:off x="0" y="0"/>
          <a:ext cx="0" cy="0"/>
          <a:chOff x="0" y="0"/>
          <a:chExt cx="0" cy="0"/>
        </a:xfrm>
      </p:grpSpPr>
      <p:sp>
        <p:nvSpPr>
          <p:cNvPr id="33" name="PlaceHolder 1"/>
          <p:cNvSpPr>
            <a:spLocks noGrp="1"/>
          </p:cNvSpPr>
          <p:nvPr>
            <p:ph type="title"/>
          </p:nvPr>
        </p:nvSpPr>
        <p:spPr>
          <a:xfrm>
            <a:off x="457200" y="273600"/>
            <a:ext cx="8229240" cy="1144800"/>
          </a:xfrm>
          <a:prstGeom prst="rect">
            <a:avLst/>
          </a:prstGeom>
          <a:noFill/>
          <a:ln w="0">
            <a:noFill/>
          </a:ln>
        </p:spPr>
        <p:txBody>
          <a:bodyPr lIns="0" rIns="0" tIns="0" bIns="0" anchor="ctr">
            <a:spAutoFit/>
          </a:bodyPr>
          <a:p>
            <a:pPr indent="0">
              <a:buNone/>
            </a:pPr>
            <a:endParaRPr lang="tr-TR" sz="1800" b="0" u="none" strike="noStrike">
              <a:solidFill>
                <a:schemeClr val="dk1"/>
              </a:solidFill>
              <a:effectLst/>
              <a:uFillTx/>
              <a:latin typeface="Arial"/>
            </a:endParaRPr>
          </a:p>
        </p:txBody>
      </p:sp>
      <p:sp>
        <p:nvSpPr>
          <p:cNvPr id="34"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lang="tr-TR" sz="1800" b="0" u="none" strike="noStrike">
              <a:solidFill>
                <a:schemeClr val="dk1"/>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39" name="PlaceHolder 1"/>
          <p:cNvSpPr>
            <a:spLocks noGrp="1"/>
          </p:cNvSpPr>
          <p:nvPr>
            <p:ph type="title"/>
          </p:nvPr>
        </p:nvSpPr>
        <p:spPr>
          <a:xfrm>
            <a:off x="457200" y="273600"/>
            <a:ext cx="8229240" cy="1144800"/>
          </a:xfrm>
          <a:prstGeom prst="rect">
            <a:avLst/>
          </a:prstGeom>
          <a:noFill/>
          <a:ln w="0">
            <a:noFill/>
          </a:ln>
        </p:spPr>
        <p:txBody>
          <a:bodyPr lIns="0" rIns="0" tIns="0" bIns="0" anchor="ctr">
            <a:spAutoFit/>
          </a:bodyPr>
          <a:p>
            <a:pPr indent="0">
              <a:buNone/>
            </a:pPr>
            <a:endParaRPr lang="tr-TR" sz="1800" b="0" u="none" strike="noStrike">
              <a:solidFill>
                <a:schemeClr val="dk1"/>
              </a:solidFill>
              <a:effectLst/>
              <a:uFillTx/>
              <a:latin typeface="Arial"/>
            </a:endParaRPr>
          </a:p>
        </p:txBody>
      </p:sp>
      <p:sp>
        <p:nvSpPr>
          <p:cNvPr id="40"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lang="tr-TR" sz="1800" b="0" u="none" strike="noStrike">
              <a:solidFill>
                <a:schemeClr val="dk1"/>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Varsayılan">
    <p:spTree>
      <p:nvGrpSpPr>
        <p:cNvPr id="1" name=""/>
        <p:cNvGrpSpPr/>
        <p:nvPr/>
      </p:nvGrpSpPr>
      <p:grpSpPr>
        <a:xfrm>
          <a:off x="0" y="0"/>
          <a:ext cx="0" cy="0"/>
          <a:chOff x="0" y="0"/>
          <a:chExt cx="0" cy="0"/>
        </a:xfrm>
      </p:grpSpPr>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1_Blank Slide">
    <p:spTree>
      <p:nvGrpSpPr>
        <p:cNvPr id="1" name=""/>
        <p:cNvGrpSpPr/>
        <p:nvPr/>
      </p:nvGrpSpPr>
      <p:grpSpPr>
        <a:xfrm>
          <a:off x="0" y="0"/>
          <a:ext cx="0" cy="0"/>
          <a:chOff x="0" y="0"/>
          <a:chExt cx="0" cy="0"/>
        </a:xfrm>
      </p:grpSpPr>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
</Relationships>
</file>

<file path=ppt/slideMasters/_rels/slideMaster16.xml.rels><?xml version="1.0" encoding="UTF-8"?>
<Relationships xmlns="http://schemas.openxmlformats.org/package/2006/relationships"><Relationship Id="rId1" Type="http://schemas.openxmlformats.org/officeDocument/2006/relationships/theme" Target="../theme/theme16.xml"/><Relationship Id="rId2" Type="http://schemas.openxmlformats.org/officeDocument/2006/relationships/image" Target="../media/image1.png"/>
</Relationships>
</file>

<file path=ppt/slideMasters/_rels/slideMaster17.xml.rels><?xml version="1.0" encoding="UTF-8"?>
<Relationships xmlns="http://schemas.openxmlformats.org/package/2006/relationships"><Relationship Id="rId1" Type="http://schemas.openxmlformats.org/officeDocument/2006/relationships/theme" Target="../theme/theme17.xml"/><Relationship Id="rId2" Type="http://schemas.openxmlformats.org/officeDocument/2006/relationships/image" Target="../media/image1.png"/>
</Relationships>
</file>

<file path=ppt/slideMasters/_rels/slideMaster18.xml.rels><?xml version="1.0" encoding="UTF-8"?>
<Relationships xmlns="http://schemas.openxmlformats.org/package/2006/relationships"><Relationship Id="rId1" Type="http://schemas.openxmlformats.org/officeDocument/2006/relationships/theme" Target="../theme/theme18.xml"/><Relationship Id="rId2" Type="http://schemas.openxmlformats.org/officeDocument/2006/relationships/image" Target="../media/image1.png"/>
</Relationships>
</file>

<file path=ppt/slideMasters/_rels/slideMaster19.xml.rels><?xml version="1.0" encoding="UTF-8"?>
<Relationships xmlns="http://schemas.openxmlformats.org/package/2006/relationships"><Relationship Id="rId1" Type="http://schemas.openxmlformats.org/officeDocument/2006/relationships/theme" Target="../theme/theme19.xml"/><Relationship Id="rId2" Type="http://schemas.openxmlformats.org/officeDocument/2006/relationships/image" Target="../media/image1.png"/>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20.xml.rels><?xml version="1.0" encoding="UTF-8"?>
<Relationships xmlns="http://schemas.openxmlformats.org/package/2006/relationships"><Relationship Id="rId1" Type="http://schemas.openxmlformats.org/officeDocument/2006/relationships/theme" Target="../theme/theme20.xml"/><Relationship Id="rId2" Type="http://schemas.openxmlformats.org/officeDocument/2006/relationships/image" Target="../media/image1.png"/>
</Relationships>
</file>

<file path=ppt/slideMasters/_rels/slideMaster21.xml.rels><?xml version="1.0" encoding="UTF-8"?>
<Relationships xmlns="http://schemas.openxmlformats.org/package/2006/relationships"><Relationship Id="rId1" Type="http://schemas.openxmlformats.org/officeDocument/2006/relationships/theme" Target="../theme/theme21.xml"/><Relationship Id="rId2" Type="http://schemas.openxmlformats.org/officeDocument/2006/relationships/image" Target="../media/image1.png"/>
</Relationships>
</file>

<file path=ppt/slideMasters/_rels/slideMaster22.xml.rels><?xml version="1.0" encoding="UTF-8"?>
<Relationships xmlns="http://schemas.openxmlformats.org/package/2006/relationships"><Relationship Id="rId1" Type="http://schemas.openxmlformats.org/officeDocument/2006/relationships/theme" Target="../theme/theme22.xml"/><Relationship Id="rId2" Type="http://schemas.openxmlformats.org/officeDocument/2006/relationships/image" Target="../media/image1.png"/>
</Relationships>
</file>

<file path=ppt/slideMasters/_rels/slideMaster23.xml.rels><?xml version="1.0" encoding="UTF-8"?>
<Relationships xmlns="http://schemas.openxmlformats.org/package/2006/relationships"><Relationship Id="rId1" Type="http://schemas.openxmlformats.org/officeDocument/2006/relationships/theme" Target="../theme/theme23.xml"/><Relationship Id="rId2" Type="http://schemas.openxmlformats.org/officeDocument/2006/relationships/image" Target="../media/image1.png"/>
</Relationships>
</file>

<file path=ppt/slideMasters/_rels/slideMaster24.xml.rels><?xml version="1.0" encoding="UTF-8"?>
<Relationships xmlns="http://schemas.openxmlformats.org/package/2006/relationships"><Relationship Id="rId1" Type="http://schemas.openxmlformats.org/officeDocument/2006/relationships/theme" Target="../theme/theme24.xml"/><Relationship Id="rId2" Type="http://schemas.openxmlformats.org/officeDocument/2006/relationships/image" Target="../media/image1.png"/>
</Relationships>
</file>

<file path=ppt/slideMasters/_rels/slideMaster25.xml.rels><?xml version="1.0" encoding="UTF-8"?>
<Relationships xmlns="http://schemas.openxmlformats.org/package/2006/relationships"><Relationship Id="rId1" Type="http://schemas.openxmlformats.org/officeDocument/2006/relationships/theme" Target="../theme/theme25.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 name="4294967295 Dikdörtgen"/>
          <p:cNvSpPr/>
          <p:nvPr/>
        </p:nvSpPr>
        <p:spPr>
          <a:xfrm>
            <a:off x="0" y="0"/>
            <a:ext cx="9143640" cy="6857640"/>
          </a:xfrm>
          <a:prstGeom prst="rect">
            <a:avLst/>
          </a:prstGeom>
          <a:blipFill rotWithShape="0">
            <a:blip r:embed="rId2"/>
            <a:srcRect/>
            <a:stretch/>
          </a:blip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 name="2 Serbest Form"/>
          <p:cNvSpPr/>
          <p:nvPr/>
        </p:nvSpPr>
        <p:spPr>
          <a:xfrm>
            <a:off x="3108240" y="6378480"/>
            <a:ext cx="2927160" cy="342720"/>
          </a:xfrm>
          <a:custGeom>
            <a:avLst/>
            <a:gdLst>
              <a:gd name="textAreaLeft" fmla="*/ 0 w 2927160"/>
              <a:gd name="textAreaRight" fmla="*/ 2927520 w 2927160"/>
              <a:gd name="textAreaTop" fmla="*/ 0 h 342720"/>
              <a:gd name="textAreaBottom" fmla="*/ 343080 h 34272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buNone/>
            </a:pPr>
            <a:r>
              <a:rPr lang="tr-TR" sz="1800" b="0" u="none" strike="noStrike">
                <a:solidFill>
                  <a:schemeClr val="dk1"/>
                </a:solidFill>
                <a:effectLst/>
                <a:uFillTx/>
                <a:latin typeface="Arial"/>
              </a:rPr>
              <a:t>Ana başlık metnini düzenlemek için tıklayın</a:t>
            </a:r>
            <a:endParaRPr lang="tr-TR" sz="1800" b="0" u="none" strike="noStrike">
              <a:solidFill>
                <a:schemeClr val="dk1"/>
              </a:solidFill>
              <a:effectLst/>
              <a:uFillTx/>
              <a:latin typeface="Arial"/>
            </a:endParaRPr>
          </a:p>
        </p:txBody>
      </p:sp>
      <p:sp>
        <p:nvSpPr>
          <p:cNvPr id="5"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lang="tr-TR" sz="1800" b="0" u="none" strike="noStrike">
                <a:solidFill>
                  <a:schemeClr val="dk1"/>
                </a:solidFill>
                <a:effectLst/>
                <a:uFillTx/>
                <a:latin typeface="Arial"/>
              </a:rPr>
              <a:t>Anahat metninin biçimini düzenlemek için tıklayın</a:t>
            </a:r>
            <a:endParaRPr lang="tr-TR" sz="1800" b="0" u="none" strike="noStrike">
              <a:solidFill>
                <a:schemeClr val="dk1"/>
              </a:solidFill>
              <a:effectLst/>
              <a:uFillTx/>
              <a:latin typeface="Arial"/>
            </a:endParaRPr>
          </a:p>
          <a:p>
            <a:pPr marL="864000" lvl="1" indent="-324000">
              <a:spcBef>
                <a:spcPts val="1134"/>
              </a:spcBef>
              <a:buClr>
                <a:srgbClr val="000000"/>
              </a:buClr>
              <a:buSzPct val="75000"/>
              <a:buFont typeface="Symbol" charset="2"/>
              <a:buChar char=""/>
            </a:pPr>
            <a:r>
              <a:rPr lang="tr-TR" sz="1800" b="0" u="none" strike="noStrike">
                <a:solidFill>
                  <a:schemeClr val="dk1"/>
                </a:solidFill>
                <a:effectLst/>
                <a:uFillTx/>
                <a:latin typeface="Arial"/>
              </a:rPr>
              <a:t>İkinci Anahat Düzeyi</a:t>
            </a:r>
            <a:endParaRPr lang="tr-TR" sz="1800" b="0" u="none" strike="noStrike">
              <a:solidFill>
                <a:schemeClr val="dk1"/>
              </a:solidFill>
              <a:effectLst/>
              <a:uFillTx/>
              <a:latin typeface="Arial"/>
            </a:endParaRPr>
          </a:p>
          <a:p>
            <a:pPr marL="1296000" lvl="2" indent="-288000">
              <a:spcBef>
                <a:spcPts val="850"/>
              </a:spcBef>
              <a:buClr>
                <a:srgbClr val="000000"/>
              </a:buClr>
              <a:buSzPct val="45000"/>
              <a:buFont typeface="Wingdings" charset="2"/>
              <a:buChar char=""/>
            </a:pPr>
            <a:r>
              <a:rPr lang="tr-TR" sz="1800" b="0" u="none" strike="noStrike">
                <a:solidFill>
                  <a:schemeClr val="dk1"/>
                </a:solidFill>
                <a:effectLst/>
                <a:uFillTx/>
                <a:latin typeface="Arial"/>
              </a:rPr>
              <a:t>Üçüncü Anahat Düzeyi</a:t>
            </a:r>
            <a:endParaRPr lang="tr-TR" sz="1800" b="0" u="none" strike="noStrike">
              <a:solidFill>
                <a:schemeClr val="dk1"/>
              </a:solidFill>
              <a:effectLst/>
              <a:uFillTx/>
              <a:latin typeface="Arial"/>
            </a:endParaRPr>
          </a:p>
          <a:p>
            <a:pPr marL="1728000" lvl="3" indent="-216000">
              <a:spcBef>
                <a:spcPts val="567"/>
              </a:spcBef>
              <a:buClr>
                <a:srgbClr val="000000"/>
              </a:buClr>
              <a:buSzPct val="75000"/>
              <a:buFont typeface="Symbol" charset="2"/>
              <a:buChar char=""/>
            </a:pPr>
            <a:r>
              <a:rPr lang="tr-TR" sz="1800" b="0" u="none" strike="noStrike">
                <a:solidFill>
                  <a:schemeClr val="dk1"/>
                </a:solidFill>
                <a:effectLst/>
                <a:uFillTx/>
                <a:latin typeface="Arial"/>
              </a:rPr>
              <a:t>Dördüncü Anahat Düzeyi</a:t>
            </a:r>
            <a:endParaRPr lang="tr-TR" sz="1800" b="0" u="none" strike="noStrike">
              <a:solidFill>
                <a:schemeClr val="dk1"/>
              </a:solidFill>
              <a:effectLst/>
              <a:uFillTx/>
              <a:latin typeface="Arial"/>
            </a:endParaRPr>
          </a:p>
          <a:p>
            <a:pPr marL="2160000" lvl="4"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Beşinci Anahat Düzeyi</a:t>
            </a:r>
            <a:endParaRPr lang="tr-TR" sz="2000" b="0" u="none" strike="noStrike">
              <a:solidFill>
                <a:schemeClr val="dk1"/>
              </a:solidFill>
              <a:effectLst/>
              <a:uFillTx/>
              <a:latin typeface="Arial"/>
            </a:endParaRPr>
          </a:p>
          <a:p>
            <a:pPr marL="2592000" lvl="5"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Altıncı Anahat Düzeyi</a:t>
            </a:r>
            <a:endParaRPr lang="tr-TR" sz="2000" b="0" u="none" strike="noStrike">
              <a:solidFill>
                <a:schemeClr val="dk1"/>
              </a:solidFill>
              <a:effectLst/>
              <a:uFillTx/>
              <a:latin typeface="Arial"/>
            </a:endParaRPr>
          </a:p>
          <a:p>
            <a:pPr marL="3024000" lvl="6"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Yedinci Anahat Düzeyi</a:t>
            </a:r>
            <a:endParaRPr lang="tr-TR" sz="2000" b="0" u="none" strike="noStrike">
              <a:solidFill>
                <a:schemeClr val="dk1"/>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5" name="4294967295 Dikdörtgen"/>
          <p:cNvSpPr/>
          <p:nvPr/>
        </p:nvSpPr>
        <p:spPr>
          <a:xfrm>
            <a:off x="0" y="0"/>
            <a:ext cx="9143640" cy="6857640"/>
          </a:xfrm>
          <a:prstGeom prst="rect">
            <a:avLst/>
          </a:prstGeom>
          <a:blipFill rotWithShape="0">
            <a:blip r:embed="rId2"/>
            <a:srcRect/>
            <a:stretch/>
          </a:blip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6" name="2 Serbest Form"/>
          <p:cNvSpPr/>
          <p:nvPr/>
        </p:nvSpPr>
        <p:spPr>
          <a:xfrm>
            <a:off x="3108240" y="6378480"/>
            <a:ext cx="2927160" cy="342720"/>
          </a:xfrm>
          <a:custGeom>
            <a:avLst/>
            <a:gdLst>
              <a:gd name="textAreaLeft" fmla="*/ 0 w 2927160"/>
              <a:gd name="textAreaRight" fmla="*/ 2927520 w 2927160"/>
              <a:gd name="textAreaTop" fmla="*/ 0 h 342720"/>
              <a:gd name="textAreaBottom" fmla="*/ 343080 h 34272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7" name="PlaceHolder 1"/>
          <p:cNvSpPr>
            <a:spLocks noGrp="1"/>
          </p:cNvSpPr>
          <p:nvPr>
            <p:ph type="title"/>
          </p:nvPr>
        </p:nvSpPr>
        <p:spPr>
          <a:xfrm>
            <a:off x="1257480" y="450360"/>
            <a:ext cx="6627240" cy="893520"/>
          </a:xfrm>
          <a:prstGeom prst="rect">
            <a:avLst/>
          </a:prstGeom>
          <a:noFill/>
          <a:ln w="0">
            <a:noFill/>
          </a:ln>
        </p:spPr>
        <p:txBody>
          <a:bodyPr lIns="0" rIns="0" tIns="0" bIns="0" anchor="ctr">
            <a:noAutofit/>
          </a:bodyPr>
          <a:p>
            <a:pPr indent="0">
              <a:buNone/>
            </a:pPr>
            <a:r>
              <a:rPr lang="tr-TR" sz="1800" b="0" u="none" strike="noStrike">
                <a:solidFill>
                  <a:schemeClr val="dk1"/>
                </a:solidFill>
                <a:effectLst/>
                <a:uFillTx/>
                <a:latin typeface="Arial"/>
              </a:rPr>
              <a:t>Ana başlık metnini düzenlemek için tıklayın</a:t>
            </a:r>
            <a:endParaRPr lang="tr-TR" sz="1800" b="0" u="none" strike="noStrike">
              <a:solidFill>
                <a:schemeClr val="dk1"/>
              </a:solidFill>
              <a:effectLst/>
              <a:uFillTx/>
              <a:latin typeface="Arial"/>
            </a:endParaRPr>
          </a:p>
        </p:txBody>
      </p:sp>
      <p:sp>
        <p:nvSpPr>
          <p:cNvPr id="58" name="PlaceHolder 2"/>
          <p:cNvSpPr>
            <a:spLocks noGrp="1"/>
          </p:cNvSpPr>
          <p:nvPr>
            <p:ph type="body"/>
          </p:nvPr>
        </p:nvSpPr>
        <p:spPr>
          <a:xfrm>
            <a:off x="676440" y="1279440"/>
            <a:ext cx="3800880" cy="2257560"/>
          </a:xfrm>
          <a:prstGeom prst="rect">
            <a:avLst/>
          </a:prstGeom>
          <a:noFill/>
          <a:ln w="0">
            <a:noFill/>
          </a:ln>
        </p:spPr>
        <p:txBody>
          <a:bodyPr lIns="0" rIns="0" tIns="0" bIns="0" anchor="t">
            <a:normAutofit fontScale="70000" lnSpcReduction="19999"/>
          </a:bodyPr>
          <a:p>
            <a:pPr marL="432000" indent="-324000">
              <a:spcBef>
                <a:spcPts val="1417"/>
              </a:spcBef>
              <a:buClr>
                <a:srgbClr val="000000"/>
              </a:buClr>
              <a:buSzPct val="45000"/>
              <a:buFont typeface="Wingdings" charset="2"/>
              <a:buChar char=""/>
            </a:pPr>
            <a:r>
              <a:rPr lang="tr-TR" sz="1800" b="0" u="none" strike="noStrike">
                <a:solidFill>
                  <a:schemeClr val="dk1"/>
                </a:solidFill>
                <a:effectLst/>
                <a:uFillTx/>
                <a:latin typeface="Arial"/>
              </a:rPr>
              <a:t>Anahat metninin biçimini düzenlemek için tıklayın</a:t>
            </a:r>
            <a:endParaRPr lang="tr-TR" sz="1800" b="0" u="none" strike="noStrike">
              <a:solidFill>
                <a:schemeClr val="dk1"/>
              </a:solidFill>
              <a:effectLst/>
              <a:uFillTx/>
              <a:latin typeface="Arial"/>
            </a:endParaRPr>
          </a:p>
          <a:p>
            <a:pPr marL="864000" lvl="1" indent="-324000">
              <a:spcBef>
                <a:spcPts val="1134"/>
              </a:spcBef>
              <a:buClr>
                <a:srgbClr val="000000"/>
              </a:buClr>
              <a:buSzPct val="75000"/>
              <a:buFont typeface="Symbol" charset="2"/>
              <a:buChar char=""/>
            </a:pPr>
            <a:r>
              <a:rPr lang="tr-TR" sz="1800" b="0" u="none" strike="noStrike">
                <a:solidFill>
                  <a:schemeClr val="dk1"/>
                </a:solidFill>
                <a:effectLst/>
                <a:uFillTx/>
                <a:latin typeface="Arial"/>
              </a:rPr>
              <a:t>İkinci Anahat Düzeyi</a:t>
            </a:r>
            <a:endParaRPr lang="tr-TR" sz="1800" b="0" u="none" strike="noStrike">
              <a:solidFill>
                <a:schemeClr val="dk1"/>
              </a:solidFill>
              <a:effectLst/>
              <a:uFillTx/>
              <a:latin typeface="Arial"/>
            </a:endParaRPr>
          </a:p>
          <a:p>
            <a:pPr marL="1296000" lvl="2" indent="-288000">
              <a:spcBef>
                <a:spcPts val="850"/>
              </a:spcBef>
              <a:buClr>
                <a:srgbClr val="000000"/>
              </a:buClr>
              <a:buSzPct val="45000"/>
              <a:buFont typeface="Wingdings" charset="2"/>
              <a:buChar char=""/>
            </a:pPr>
            <a:r>
              <a:rPr lang="tr-TR" sz="1800" b="0" u="none" strike="noStrike">
                <a:solidFill>
                  <a:schemeClr val="dk1"/>
                </a:solidFill>
                <a:effectLst/>
                <a:uFillTx/>
                <a:latin typeface="Arial"/>
              </a:rPr>
              <a:t>Üçüncü Anahat Düzeyi</a:t>
            </a:r>
            <a:endParaRPr lang="tr-TR" sz="1800" b="0" u="none" strike="noStrike">
              <a:solidFill>
                <a:schemeClr val="dk1"/>
              </a:solidFill>
              <a:effectLst/>
              <a:uFillTx/>
              <a:latin typeface="Arial"/>
            </a:endParaRPr>
          </a:p>
          <a:p>
            <a:pPr marL="1728000" lvl="3" indent="-216000">
              <a:spcBef>
                <a:spcPts val="567"/>
              </a:spcBef>
              <a:buClr>
                <a:srgbClr val="000000"/>
              </a:buClr>
              <a:buSzPct val="75000"/>
              <a:buFont typeface="Symbol" charset="2"/>
              <a:buChar char=""/>
            </a:pPr>
            <a:r>
              <a:rPr lang="tr-TR" sz="1800" b="0" u="none" strike="noStrike">
                <a:solidFill>
                  <a:schemeClr val="dk1"/>
                </a:solidFill>
                <a:effectLst/>
                <a:uFillTx/>
                <a:latin typeface="Arial"/>
              </a:rPr>
              <a:t>Dördüncü Anahat Düzeyi</a:t>
            </a:r>
            <a:endParaRPr lang="tr-TR" sz="1800" b="0" u="none" strike="noStrike">
              <a:solidFill>
                <a:schemeClr val="dk1"/>
              </a:solidFill>
              <a:effectLst/>
              <a:uFillTx/>
              <a:latin typeface="Arial"/>
            </a:endParaRPr>
          </a:p>
          <a:p>
            <a:pPr marL="2160000" lvl="4"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Beşinci Anahat Düzeyi</a:t>
            </a:r>
            <a:endParaRPr lang="tr-TR" sz="2000" b="0" u="none" strike="noStrike">
              <a:solidFill>
                <a:schemeClr val="dk1"/>
              </a:solidFill>
              <a:effectLst/>
              <a:uFillTx/>
              <a:latin typeface="Arial"/>
            </a:endParaRPr>
          </a:p>
          <a:p>
            <a:pPr marL="2592000" lvl="5"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Altıncı Anahat Düzeyi</a:t>
            </a:r>
            <a:endParaRPr lang="tr-TR" sz="2000" b="0" u="none" strike="noStrike">
              <a:solidFill>
                <a:schemeClr val="dk1"/>
              </a:solidFill>
              <a:effectLst/>
              <a:uFillTx/>
              <a:latin typeface="Arial"/>
            </a:endParaRPr>
          </a:p>
          <a:p>
            <a:pPr marL="3024000" lvl="6"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Yedinci Anahat Düzeyi</a:t>
            </a:r>
            <a:endParaRPr lang="tr-TR" sz="2000" b="0" u="none" strike="noStrike">
              <a:solidFill>
                <a:schemeClr val="dk1"/>
              </a:solidFill>
              <a:effectLst/>
              <a:uFillTx/>
              <a:latin typeface="Arial"/>
            </a:endParaRPr>
          </a:p>
        </p:txBody>
      </p:sp>
      <p:sp>
        <p:nvSpPr>
          <p:cNvPr id="59" name="PlaceHolder 3"/>
          <p:cNvSpPr>
            <a:spLocks noGrp="1"/>
          </p:cNvSpPr>
          <p:nvPr>
            <p:ph type="body"/>
          </p:nvPr>
        </p:nvSpPr>
        <p:spPr>
          <a:xfrm>
            <a:off x="4668120" y="1279440"/>
            <a:ext cx="3800880" cy="4733640"/>
          </a:xfrm>
          <a:prstGeom prst="rect">
            <a:avLst/>
          </a:prstGeom>
          <a:noFill/>
          <a:ln w="0">
            <a:noFill/>
          </a:ln>
        </p:spPr>
        <p:txBody>
          <a:bodyPr lIns="0" rIns="0" tIns="0" bIns="0" anchor="t">
            <a:normAutofit fontScale="92500" lnSpcReduction="9999"/>
          </a:bodyPr>
          <a:p>
            <a:pPr marL="432000" indent="-324000">
              <a:spcBef>
                <a:spcPts val="1417"/>
              </a:spcBef>
              <a:buClr>
                <a:srgbClr val="000000"/>
              </a:buClr>
              <a:buSzPct val="45000"/>
              <a:buFont typeface="Wingdings" charset="2"/>
              <a:buChar char=""/>
            </a:pPr>
            <a:r>
              <a:rPr lang="tr-TR" sz="1800" b="0" u="none" strike="noStrike">
                <a:solidFill>
                  <a:schemeClr val="dk1"/>
                </a:solidFill>
                <a:effectLst/>
                <a:uFillTx/>
                <a:latin typeface="Arial"/>
              </a:rPr>
              <a:t>Anahat metninin biçimini düzenlemek için tıklayın</a:t>
            </a:r>
            <a:endParaRPr lang="tr-TR" sz="1800" b="0" u="none" strike="noStrike">
              <a:solidFill>
                <a:schemeClr val="dk1"/>
              </a:solidFill>
              <a:effectLst/>
              <a:uFillTx/>
              <a:latin typeface="Arial"/>
            </a:endParaRPr>
          </a:p>
          <a:p>
            <a:pPr marL="864000" lvl="1" indent="-324000">
              <a:spcBef>
                <a:spcPts val="1134"/>
              </a:spcBef>
              <a:buClr>
                <a:srgbClr val="000000"/>
              </a:buClr>
              <a:buSzPct val="75000"/>
              <a:buFont typeface="Symbol" charset="2"/>
              <a:buChar char=""/>
            </a:pPr>
            <a:r>
              <a:rPr lang="tr-TR" sz="1800" b="0" u="none" strike="noStrike">
                <a:solidFill>
                  <a:schemeClr val="dk1"/>
                </a:solidFill>
                <a:effectLst/>
                <a:uFillTx/>
                <a:latin typeface="Arial"/>
              </a:rPr>
              <a:t>İkinci Anahat Düzeyi</a:t>
            </a:r>
            <a:endParaRPr lang="tr-TR" sz="1800" b="0" u="none" strike="noStrike">
              <a:solidFill>
                <a:schemeClr val="dk1"/>
              </a:solidFill>
              <a:effectLst/>
              <a:uFillTx/>
              <a:latin typeface="Arial"/>
            </a:endParaRPr>
          </a:p>
          <a:p>
            <a:pPr marL="1296000" lvl="2" indent="-288000">
              <a:spcBef>
                <a:spcPts val="850"/>
              </a:spcBef>
              <a:buClr>
                <a:srgbClr val="000000"/>
              </a:buClr>
              <a:buSzPct val="45000"/>
              <a:buFont typeface="Wingdings" charset="2"/>
              <a:buChar char=""/>
            </a:pPr>
            <a:r>
              <a:rPr lang="tr-TR" sz="1800" b="0" u="none" strike="noStrike">
                <a:solidFill>
                  <a:schemeClr val="dk1"/>
                </a:solidFill>
                <a:effectLst/>
                <a:uFillTx/>
                <a:latin typeface="Arial"/>
              </a:rPr>
              <a:t>Üçüncü Anahat Düzeyi</a:t>
            </a:r>
            <a:endParaRPr lang="tr-TR" sz="1800" b="0" u="none" strike="noStrike">
              <a:solidFill>
                <a:schemeClr val="dk1"/>
              </a:solidFill>
              <a:effectLst/>
              <a:uFillTx/>
              <a:latin typeface="Arial"/>
            </a:endParaRPr>
          </a:p>
          <a:p>
            <a:pPr marL="1728000" lvl="3" indent="-216000">
              <a:spcBef>
                <a:spcPts val="567"/>
              </a:spcBef>
              <a:buClr>
                <a:srgbClr val="000000"/>
              </a:buClr>
              <a:buSzPct val="75000"/>
              <a:buFont typeface="Symbol" charset="2"/>
              <a:buChar char=""/>
            </a:pPr>
            <a:r>
              <a:rPr lang="tr-TR" sz="1800" b="0" u="none" strike="noStrike">
                <a:solidFill>
                  <a:schemeClr val="dk1"/>
                </a:solidFill>
                <a:effectLst/>
                <a:uFillTx/>
                <a:latin typeface="Arial"/>
              </a:rPr>
              <a:t>Dördüncü Anahat Düzeyi</a:t>
            </a:r>
            <a:endParaRPr lang="tr-TR" sz="1800" b="0" u="none" strike="noStrike">
              <a:solidFill>
                <a:schemeClr val="dk1"/>
              </a:solidFill>
              <a:effectLst/>
              <a:uFillTx/>
              <a:latin typeface="Arial"/>
            </a:endParaRPr>
          </a:p>
          <a:p>
            <a:pPr marL="2160000" lvl="4"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Beşinci Anahat Düzeyi</a:t>
            </a:r>
            <a:endParaRPr lang="tr-TR" sz="2000" b="0" u="none" strike="noStrike">
              <a:solidFill>
                <a:schemeClr val="dk1"/>
              </a:solidFill>
              <a:effectLst/>
              <a:uFillTx/>
              <a:latin typeface="Arial"/>
            </a:endParaRPr>
          </a:p>
          <a:p>
            <a:pPr marL="2592000" lvl="5"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Altıncı Anahat Düzeyi</a:t>
            </a:r>
            <a:endParaRPr lang="tr-TR" sz="2000" b="0" u="none" strike="noStrike">
              <a:solidFill>
                <a:schemeClr val="dk1"/>
              </a:solidFill>
              <a:effectLst/>
              <a:uFillTx/>
              <a:latin typeface="Arial"/>
            </a:endParaRPr>
          </a:p>
          <a:p>
            <a:pPr marL="3024000" lvl="6"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Yedinci Anahat Düzeyi</a:t>
            </a:r>
            <a:endParaRPr lang="tr-TR" sz="2000" b="0" u="none" strike="noStrike">
              <a:solidFill>
                <a:schemeClr val="dk1"/>
              </a:solidFill>
              <a:effectLst/>
              <a:uFillTx/>
              <a:latin typeface="Arial"/>
            </a:endParaRPr>
          </a:p>
        </p:txBody>
      </p:sp>
      <p:sp>
        <p:nvSpPr>
          <p:cNvPr id="60" name="PlaceHolder 4"/>
          <p:cNvSpPr>
            <a:spLocks noGrp="1"/>
          </p:cNvSpPr>
          <p:nvPr>
            <p:ph type="body"/>
          </p:nvPr>
        </p:nvSpPr>
        <p:spPr>
          <a:xfrm>
            <a:off x="676440" y="3752280"/>
            <a:ext cx="3800880" cy="2257560"/>
          </a:xfrm>
          <a:prstGeom prst="rect">
            <a:avLst/>
          </a:prstGeom>
          <a:noFill/>
          <a:ln w="0">
            <a:noFill/>
          </a:ln>
        </p:spPr>
        <p:txBody>
          <a:bodyPr lIns="0" rIns="0" tIns="0" bIns="0" anchor="t">
            <a:normAutofit fontScale="70000" lnSpcReduction="19999"/>
          </a:bodyPr>
          <a:p>
            <a:pPr marL="432000" indent="-324000">
              <a:spcBef>
                <a:spcPts val="1417"/>
              </a:spcBef>
              <a:buClr>
                <a:srgbClr val="000000"/>
              </a:buClr>
              <a:buSzPct val="45000"/>
              <a:buFont typeface="Wingdings" charset="2"/>
              <a:buChar char=""/>
            </a:pPr>
            <a:r>
              <a:rPr lang="tr-TR" sz="1800" b="0" u="none" strike="noStrike">
                <a:solidFill>
                  <a:schemeClr val="dk1"/>
                </a:solidFill>
                <a:effectLst/>
                <a:uFillTx/>
                <a:latin typeface="Arial"/>
              </a:rPr>
              <a:t>Anahat metninin biçimini düzenlemek için tıklayın</a:t>
            </a:r>
            <a:endParaRPr lang="tr-TR" sz="1800" b="0" u="none" strike="noStrike">
              <a:solidFill>
                <a:schemeClr val="dk1"/>
              </a:solidFill>
              <a:effectLst/>
              <a:uFillTx/>
              <a:latin typeface="Arial"/>
            </a:endParaRPr>
          </a:p>
          <a:p>
            <a:pPr marL="864000" lvl="1" indent="-324000">
              <a:spcBef>
                <a:spcPts val="1134"/>
              </a:spcBef>
              <a:buClr>
                <a:srgbClr val="000000"/>
              </a:buClr>
              <a:buSzPct val="75000"/>
              <a:buFont typeface="Symbol" charset="2"/>
              <a:buChar char=""/>
            </a:pPr>
            <a:r>
              <a:rPr lang="tr-TR" sz="1800" b="0" u="none" strike="noStrike">
                <a:solidFill>
                  <a:schemeClr val="dk1"/>
                </a:solidFill>
                <a:effectLst/>
                <a:uFillTx/>
                <a:latin typeface="Arial"/>
              </a:rPr>
              <a:t>İkinci Anahat Düzeyi</a:t>
            </a:r>
            <a:endParaRPr lang="tr-TR" sz="1800" b="0" u="none" strike="noStrike">
              <a:solidFill>
                <a:schemeClr val="dk1"/>
              </a:solidFill>
              <a:effectLst/>
              <a:uFillTx/>
              <a:latin typeface="Arial"/>
            </a:endParaRPr>
          </a:p>
          <a:p>
            <a:pPr marL="1296000" lvl="2" indent="-288000">
              <a:spcBef>
                <a:spcPts val="850"/>
              </a:spcBef>
              <a:buClr>
                <a:srgbClr val="000000"/>
              </a:buClr>
              <a:buSzPct val="45000"/>
              <a:buFont typeface="Wingdings" charset="2"/>
              <a:buChar char=""/>
            </a:pPr>
            <a:r>
              <a:rPr lang="tr-TR" sz="1800" b="0" u="none" strike="noStrike">
                <a:solidFill>
                  <a:schemeClr val="dk1"/>
                </a:solidFill>
                <a:effectLst/>
                <a:uFillTx/>
                <a:latin typeface="Arial"/>
              </a:rPr>
              <a:t>Üçüncü Anahat Düzeyi</a:t>
            </a:r>
            <a:endParaRPr lang="tr-TR" sz="1800" b="0" u="none" strike="noStrike">
              <a:solidFill>
                <a:schemeClr val="dk1"/>
              </a:solidFill>
              <a:effectLst/>
              <a:uFillTx/>
              <a:latin typeface="Arial"/>
            </a:endParaRPr>
          </a:p>
          <a:p>
            <a:pPr marL="1728000" lvl="3" indent="-216000">
              <a:spcBef>
                <a:spcPts val="567"/>
              </a:spcBef>
              <a:buClr>
                <a:srgbClr val="000000"/>
              </a:buClr>
              <a:buSzPct val="75000"/>
              <a:buFont typeface="Symbol" charset="2"/>
              <a:buChar char=""/>
            </a:pPr>
            <a:r>
              <a:rPr lang="tr-TR" sz="1800" b="0" u="none" strike="noStrike">
                <a:solidFill>
                  <a:schemeClr val="dk1"/>
                </a:solidFill>
                <a:effectLst/>
                <a:uFillTx/>
                <a:latin typeface="Arial"/>
              </a:rPr>
              <a:t>Dördüncü Anahat Düzeyi</a:t>
            </a:r>
            <a:endParaRPr lang="tr-TR" sz="1800" b="0" u="none" strike="noStrike">
              <a:solidFill>
                <a:schemeClr val="dk1"/>
              </a:solidFill>
              <a:effectLst/>
              <a:uFillTx/>
              <a:latin typeface="Arial"/>
            </a:endParaRPr>
          </a:p>
          <a:p>
            <a:pPr marL="2160000" lvl="4"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Beşinci Anahat Düzeyi</a:t>
            </a:r>
            <a:endParaRPr lang="tr-TR" sz="2000" b="0" u="none" strike="noStrike">
              <a:solidFill>
                <a:schemeClr val="dk1"/>
              </a:solidFill>
              <a:effectLst/>
              <a:uFillTx/>
              <a:latin typeface="Arial"/>
            </a:endParaRPr>
          </a:p>
          <a:p>
            <a:pPr marL="2592000" lvl="5"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Altıncı Anahat Düzeyi</a:t>
            </a:r>
            <a:endParaRPr lang="tr-TR" sz="2000" b="0" u="none" strike="noStrike">
              <a:solidFill>
                <a:schemeClr val="dk1"/>
              </a:solidFill>
              <a:effectLst/>
              <a:uFillTx/>
              <a:latin typeface="Arial"/>
            </a:endParaRPr>
          </a:p>
          <a:p>
            <a:pPr marL="3024000" lvl="6"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Yedinci Anahat Düzeyi</a:t>
            </a:r>
            <a:endParaRPr lang="tr-TR" sz="2000" b="0" u="none" strike="noStrike">
              <a:solidFill>
                <a:schemeClr val="dk1"/>
              </a:solidFill>
              <a:effectLst/>
              <a:uFillTx/>
              <a:latin typeface="Arial"/>
            </a:endParaRPr>
          </a:p>
        </p:txBody>
      </p:sp>
    </p:spTree>
  </p:cSld>
  <p:clrMap bg1="lt1" tx1="dk1" bg2="lt2" tx2="dk2" accent1="accent1" accent2="accent2" accent3="accent3" accent4="accent4" accent5="accent5" accent6="accent6" hlink="hlink" folHlink="folHlink"/>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1" name="4294967295 Dikdörtgen"/>
          <p:cNvSpPr/>
          <p:nvPr/>
        </p:nvSpPr>
        <p:spPr>
          <a:xfrm>
            <a:off x="0" y="0"/>
            <a:ext cx="9143640" cy="6857640"/>
          </a:xfrm>
          <a:prstGeom prst="rect">
            <a:avLst/>
          </a:prstGeom>
          <a:blipFill rotWithShape="0">
            <a:blip r:embed="rId2"/>
            <a:srcRect/>
            <a:stretch/>
          </a:blip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62" name="2 Serbest Form"/>
          <p:cNvSpPr/>
          <p:nvPr/>
        </p:nvSpPr>
        <p:spPr>
          <a:xfrm>
            <a:off x="3108240" y="6378480"/>
            <a:ext cx="2927160" cy="342720"/>
          </a:xfrm>
          <a:custGeom>
            <a:avLst/>
            <a:gdLst>
              <a:gd name="textAreaLeft" fmla="*/ 0 w 2927160"/>
              <a:gd name="textAreaRight" fmla="*/ 2927520 w 2927160"/>
              <a:gd name="textAreaTop" fmla="*/ 0 h 342720"/>
              <a:gd name="textAreaBottom" fmla="*/ 343080 h 34272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63" name="PlaceHolder 1"/>
          <p:cNvSpPr>
            <a:spLocks noGrp="1"/>
          </p:cNvSpPr>
          <p:nvPr>
            <p:ph type="title"/>
          </p:nvPr>
        </p:nvSpPr>
        <p:spPr>
          <a:xfrm>
            <a:off x="1257480" y="450360"/>
            <a:ext cx="6627240" cy="893520"/>
          </a:xfrm>
          <a:prstGeom prst="rect">
            <a:avLst/>
          </a:prstGeom>
          <a:noFill/>
          <a:ln w="0">
            <a:noFill/>
          </a:ln>
        </p:spPr>
        <p:txBody>
          <a:bodyPr lIns="0" rIns="0" tIns="0" bIns="0" anchor="ctr">
            <a:noAutofit/>
          </a:bodyPr>
          <a:p>
            <a:pPr indent="0">
              <a:buNone/>
            </a:pPr>
            <a:r>
              <a:rPr lang="tr-TR" sz="1800" b="0" u="none" strike="noStrike">
                <a:solidFill>
                  <a:schemeClr val="dk1"/>
                </a:solidFill>
                <a:effectLst/>
                <a:uFillTx/>
                <a:latin typeface="Arial"/>
              </a:rPr>
              <a:t>Ana başlık metnini düzenlemek için tıklayın</a:t>
            </a:r>
            <a:endParaRPr lang="tr-TR" sz="1800" b="0" u="none" strike="noStrike">
              <a:solidFill>
                <a:schemeClr val="dk1"/>
              </a:solidFill>
              <a:effectLst/>
              <a:uFillTx/>
              <a:latin typeface="Arial"/>
            </a:endParaRPr>
          </a:p>
        </p:txBody>
      </p:sp>
      <p:sp>
        <p:nvSpPr>
          <p:cNvPr id="64" name="PlaceHolder 2"/>
          <p:cNvSpPr>
            <a:spLocks noGrp="1"/>
          </p:cNvSpPr>
          <p:nvPr>
            <p:ph type="body"/>
          </p:nvPr>
        </p:nvSpPr>
        <p:spPr>
          <a:xfrm>
            <a:off x="676440" y="1279440"/>
            <a:ext cx="3800880" cy="4733640"/>
          </a:xfrm>
          <a:prstGeom prst="rect">
            <a:avLst/>
          </a:prstGeom>
          <a:noFill/>
          <a:ln w="0">
            <a:noFill/>
          </a:ln>
        </p:spPr>
        <p:txBody>
          <a:bodyPr lIns="0" rIns="0" tIns="0" bIns="0" anchor="t">
            <a:normAutofit fontScale="92500" lnSpcReduction="9999"/>
          </a:bodyPr>
          <a:p>
            <a:pPr marL="432000" indent="-324000">
              <a:spcBef>
                <a:spcPts val="1417"/>
              </a:spcBef>
              <a:buClr>
                <a:srgbClr val="000000"/>
              </a:buClr>
              <a:buSzPct val="45000"/>
              <a:buFont typeface="Wingdings" charset="2"/>
              <a:buChar char=""/>
            </a:pPr>
            <a:r>
              <a:rPr lang="tr-TR" sz="1800" b="0" u="none" strike="noStrike">
                <a:solidFill>
                  <a:schemeClr val="dk1"/>
                </a:solidFill>
                <a:effectLst/>
                <a:uFillTx/>
                <a:latin typeface="Arial"/>
              </a:rPr>
              <a:t>Anahat metninin biçimini düzenlemek için tıklayın</a:t>
            </a:r>
            <a:endParaRPr lang="tr-TR" sz="1800" b="0" u="none" strike="noStrike">
              <a:solidFill>
                <a:schemeClr val="dk1"/>
              </a:solidFill>
              <a:effectLst/>
              <a:uFillTx/>
              <a:latin typeface="Arial"/>
            </a:endParaRPr>
          </a:p>
          <a:p>
            <a:pPr marL="864000" lvl="1" indent="-324000">
              <a:spcBef>
                <a:spcPts val="1134"/>
              </a:spcBef>
              <a:buClr>
                <a:srgbClr val="000000"/>
              </a:buClr>
              <a:buSzPct val="75000"/>
              <a:buFont typeface="Symbol" charset="2"/>
              <a:buChar char=""/>
            </a:pPr>
            <a:r>
              <a:rPr lang="tr-TR" sz="1800" b="0" u="none" strike="noStrike">
                <a:solidFill>
                  <a:schemeClr val="dk1"/>
                </a:solidFill>
                <a:effectLst/>
                <a:uFillTx/>
                <a:latin typeface="Arial"/>
              </a:rPr>
              <a:t>İkinci Anahat Düzeyi</a:t>
            </a:r>
            <a:endParaRPr lang="tr-TR" sz="1800" b="0" u="none" strike="noStrike">
              <a:solidFill>
                <a:schemeClr val="dk1"/>
              </a:solidFill>
              <a:effectLst/>
              <a:uFillTx/>
              <a:latin typeface="Arial"/>
            </a:endParaRPr>
          </a:p>
          <a:p>
            <a:pPr marL="1296000" lvl="2" indent="-288000">
              <a:spcBef>
                <a:spcPts val="850"/>
              </a:spcBef>
              <a:buClr>
                <a:srgbClr val="000000"/>
              </a:buClr>
              <a:buSzPct val="45000"/>
              <a:buFont typeface="Wingdings" charset="2"/>
              <a:buChar char=""/>
            </a:pPr>
            <a:r>
              <a:rPr lang="tr-TR" sz="1800" b="0" u="none" strike="noStrike">
                <a:solidFill>
                  <a:schemeClr val="dk1"/>
                </a:solidFill>
                <a:effectLst/>
                <a:uFillTx/>
                <a:latin typeface="Arial"/>
              </a:rPr>
              <a:t>Üçüncü Anahat Düzeyi</a:t>
            </a:r>
            <a:endParaRPr lang="tr-TR" sz="1800" b="0" u="none" strike="noStrike">
              <a:solidFill>
                <a:schemeClr val="dk1"/>
              </a:solidFill>
              <a:effectLst/>
              <a:uFillTx/>
              <a:latin typeface="Arial"/>
            </a:endParaRPr>
          </a:p>
          <a:p>
            <a:pPr marL="1728000" lvl="3" indent="-216000">
              <a:spcBef>
                <a:spcPts val="567"/>
              </a:spcBef>
              <a:buClr>
                <a:srgbClr val="000000"/>
              </a:buClr>
              <a:buSzPct val="75000"/>
              <a:buFont typeface="Symbol" charset="2"/>
              <a:buChar char=""/>
            </a:pPr>
            <a:r>
              <a:rPr lang="tr-TR" sz="1800" b="0" u="none" strike="noStrike">
                <a:solidFill>
                  <a:schemeClr val="dk1"/>
                </a:solidFill>
                <a:effectLst/>
                <a:uFillTx/>
                <a:latin typeface="Arial"/>
              </a:rPr>
              <a:t>Dördüncü Anahat Düzeyi</a:t>
            </a:r>
            <a:endParaRPr lang="tr-TR" sz="1800" b="0" u="none" strike="noStrike">
              <a:solidFill>
                <a:schemeClr val="dk1"/>
              </a:solidFill>
              <a:effectLst/>
              <a:uFillTx/>
              <a:latin typeface="Arial"/>
            </a:endParaRPr>
          </a:p>
          <a:p>
            <a:pPr marL="2160000" lvl="4"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Beşinci Anahat Düzeyi</a:t>
            </a:r>
            <a:endParaRPr lang="tr-TR" sz="2000" b="0" u="none" strike="noStrike">
              <a:solidFill>
                <a:schemeClr val="dk1"/>
              </a:solidFill>
              <a:effectLst/>
              <a:uFillTx/>
              <a:latin typeface="Arial"/>
            </a:endParaRPr>
          </a:p>
          <a:p>
            <a:pPr marL="2592000" lvl="5"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Altıncı Anahat Düzeyi</a:t>
            </a:r>
            <a:endParaRPr lang="tr-TR" sz="2000" b="0" u="none" strike="noStrike">
              <a:solidFill>
                <a:schemeClr val="dk1"/>
              </a:solidFill>
              <a:effectLst/>
              <a:uFillTx/>
              <a:latin typeface="Arial"/>
            </a:endParaRPr>
          </a:p>
          <a:p>
            <a:pPr marL="3024000" lvl="6"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Yedinci Anahat Düzeyi</a:t>
            </a:r>
            <a:endParaRPr lang="tr-TR" sz="2000" b="0" u="none" strike="noStrike">
              <a:solidFill>
                <a:schemeClr val="dk1"/>
              </a:solidFill>
              <a:effectLst/>
              <a:uFillTx/>
              <a:latin typeface="Arial"/>
            </a:endParaRPr>
          </a:p>
        </p:txBody>
      </p:sp>
      <p:sp>
        <p:nvSpPr>
          <p:cNvPr id="65" name="PlaceHolder 3"/>
          <p:cNvSpPr>
            <a:spLocks noGrp="1"/>
          </p:cNvSpPr>
          <p:nvPr>
            <p:ph type="body"/>
          </p:nvPr>
        </p:nvSpPr>
        <p:spPr>
          <a:xfrm>
            <a:off x="4668120" y="1279440"/>
            <a:ext cx="3800880" cy="2257560"/>
          </a:xfrm>
          <a:prstGeom prst="rect">
            <a:avLst/>
          </a:prstGeom>
          <a:noFill/>
          <a:ln w="0">
            <a:noFill/>
          </a:ln>
        </p:spPr>
        <p:txBody>
          <a:bodyPr lIns="0" rIns="0" tIns="0" bIns="0" anchor="t">
            <a:normAutofit fontScale="70000" lnSpcReduction="19999"/>
          </a:bodyPr>
          <a:p>
            <a:pPr marL="432000" indent="-324000">
              <a:spcBef>
                <a:spcPts val="1417"/>
              </a:spcBef>
              <a:buClr>
                <a:srgbClr val="000000"/>
              </a:buClr>
              <a:buSzPct val="45000"/>
              <a:buFont typeface="Wingdings" charset="2"/>
              <a:buChar char=""/>
            </a:pPr>
            <a:r>
              <a:rPr lang="tr-TR" sz="1800" b="0" u="none" strike="noStrike">
                <a:solidFill>
                  <a:schemeClr val="dk1"/>
                </a:solidFill>
                <a:effectLst/>
                <a:uFillTx/>
                <a:latin typeface="Arial"/>
              </a:rPr>
              <a:t>Anahat metninin biçimini düzenlemek için tıklayın</a:t>
            </a:r>
            <a:endParaRPr lang="tr-TR" sz="1800" b="0" u="none" strike="noStrike">
              <a:solidFill>
                <a:schemeClr val="dk1"/>
              </a:solidFill>
              <a:effectLst/>
              <a:uFillTx/>
              <a:latin typeface="Arial"/>
            </a:endParaRPr>
          </a:p>
          <a:p>
            <a:pPr marL="864000" lvl="1" indent="-324000">
              <a:spcBef>
                <a:spcPts val="1134"/>
              </a:spcBef>
              <a:buClr>
                <a:srgbClr val="000000"/>
              </a:buClr>
              <a:buSzPct val="75000"/>
              <a:buFont typeface="Symbol" charset="2"/>
              <a:buChar char=""/>
            </a:pPr>
            <a:r>
              <a:rPr lang="tr-TR" sz="1800" b="0" u="none" strike="noStrike">
                <a:solidFill>
                  <a:schemeClr val="dk1"/>
                </a:solidFill>
                <a:effectLst/>
                <a:uFillTx/>
                <a:latin typeface="Arial"/>
              </a:rPr>
              <a:t>İkinci Anahat Düzeyi</a:t>
            </a:r>
            <a:endParaRPr lang="tr-TR" sz="1800" b="0" u="none" strike="noStrike">
              <a:solidFill>
                <a:schemeClr val="dk1"/>
              </a:solidFill>
              <a:effectLst/>
              <a:uFillTx/>
              <a:latin typeface="Arial"/>
            </a:endParaRPr>
          </a:p>
          <a:p>
            <a:pPr marL="1296000" lvl="2" indent="-288000">
              <a:spcBef>
                <a:spcPts val="850"/>
              </a:spcBef>
              <a:buClr>
                <a:srgbClr val="000000"/>
              </a:buClr>
              <a:buSzPct val="45000"/>
              <a:buFont typeface="Wingdings" charset="2"/>
              <a:buChar char=""/>
            </a:pPr>
            <a:r>
              <a:rPr lang="tr-TR" sz="1800" b="0" u="none" strike="noStrike">
                <a:solidFill>
                  <a:schemeClr val="dk1"/>
                </a:solidFill>
                <a:effectLst/>
                <a:uFillTx/>
                <a:latin typeface="Arial"/>
              </a:rPr>
              <a:t>Üçüncü Anahat Düzeyi</a:t>
            </a:r>
            <a:endParaRPr lang="tr-TR" sz="1800" b="0" u="none" strike="noStrike">
              <a:solidFill>
                <a:schemeClr val="dk1"/>
              </a:solidFill>
              <a:effectLst/>
              <a:uFillTx/>
              <a:latin typeface="Arial"/>
            </a:endParaRPr>
          </a:p>
          <a:p>
            <a:pPr marL="1728000" lvl="3" indent="-216000">
              <a:spcBef>
                <a:spcPts val="567"/>
              </a:spcBef>
              <a:buClr>
                <a:srgbClr val="000000"/>
              </a:buClr>
              <a:buSzPct val="75000"/>
              <a:buFont typeface="Symbol" charset="2"/>
              <a:buChar char=""/>
            </a:pPr>
            <a:r>
              <a:rPr lang="tr-TR" sz="1800" b="0" u="none" strike="noStrike">
                <a:solidFill>
                  <a:schemeClr val="dk1"/>
                </a:solidFill>
                <a:effectLst/>
                <a:uFillTx/>
                <a:latin typeface="Arial"/>
              </a:rPr>
              <a:t>Dördüncü Anahat Düzeyi</a:t>
            </a:r>
            <a:endParaRPr lang="tr-TR" sz="1800" b="0" u="none" strike="noStrike">
              <a:solidFill>
                <a:schemeClr val="dk1"/>
              </a:solidFill>
              <a:effectLst/>
              <a:uFillTx/>
              <a:latin typeface="Arial"/>
            </a:endParaRPr>
          </a:p>
          <a:p>
            <a:pPr marL="2160000" lvl="4"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Beşinci Anahat Düzeyi</a:t>
            </a:r>
            <a:endParaRPr lang="tr-TR" sz="2000" b="0" u="none" strike="noStrike">
              <a:solidFill>
                <a:schemeClr val="dk1"/>
              </a:solidFill>
              <a:effectLst/>
              <a:uFillTx/>
              <a:latin typeface="Arial"/>
            </a:endParaRPr>
          </a:p>
          <a:p>
            <a:pPr marL="2592000" lvl="5"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Altıncı Anahat Düzeyi</a:t>
            </a:r>
            <a:endParaRPr lang="tr-TR" sz="2000" b="0" u="none" strike="noStrike">
              <a:solidFill>
                <a:schemeClr val="dk1"/>
              </a:solidFill>
              <a:effectLst/>
              <a:uFillTx/>
              <a:latin typeface="Arial"/>
            </a:endParaRPr>
          </a:p>
          <a:p>
            <a:pPr marL="3024000" lvl="6"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Yedinci Anahat Düzeyi</a:t>
            </a:r>
            <a:endParaRPr lang="tr-TR" sz="2000" b="0" u="none" strike="noStrike">
              <a:solidFill>
                <a:schemeClr val="dk1"/>
              </a:solidFill>
              <a:effectLst/>
              <a:uFillTx/>
              <a:latin typeface="Arial"/>
            </a:endParaRPr>
          </a:p>
        </p:txBody>
      </p:sp>
      <p:sp>
        <p:nvSpPr>
          <p:cNvPr id="66" name="PlaceHolder 4"/>
          <p:cNvSpPr>
            <a:spLocks noGrp="1"/>
          </p:cNvSpPr>
          <p:nvPr>
            <p:ph type="body"/>
          </p:nvPr>
        </p:nvSpPr>
        <p:spPr>
          <a:xfrm>
            <a:off x="4668120" y="3752280"/>
            <a:ext cx="3800880" cy="2257560"/>
          </a:xfrm>
          <a:prstGeom prst="rect">
            <a:avLst/>
          </a:prstGeom>
          <a:noFill/>
          <a:ln w="0">
            <a:noFill/>
          </a:ln>
        </p:spPr>
        <p:txBody>
          <a:bodyPr lIns="0" rIns="0" tIns="0" bIns="0" anchor="t">
            <a:normAutofit fontScale="70000" lnSpcReduction="19999"/>
          </a:bodyPr>
          <a:p>
            <a:pPr marL="432000" indent="-324000">
              <a:spcBef>
                <a:spcPts val="1417"/>
              </a:spcBef>
              <a:buClr>
                <a:srgbClr val="000000"/>
              </a:buClr>
              <a:buSzPct val="45000"/>
              <a:buFont typeface="Wingdings" charset="2"/>
              <a:buChar char=""/>
            </a:pPr>
            <a:r>
              <a:rPr lang="tr-TR" sz="1800" b="0" u="none" strike="noStrike">
                <a:solidFill>
                  <a:schemeClr val="dk1"/>
                </a:solidFill>
                <a:effectLst/>
                <a:uFillTx/>
                <a:latin typeface="Arial"/>
              </a:rPr>
              <a:t>Anahat metninin biçimini düzenlemek için tıklayın</a:t>
            </a:r>
            <a:endParaRPr lang="tr-TR" sz="1800" b="0" u="none" strike="noStrike">
              <a:solidFill>
                <a:schemeClr val="dk1"/>
              </a:solidFill>
              <a:effectLst/>
              <a:uFillTx/>
              <a:latin typeface="Arial"/>
            </a:endParaRPr>
          </a:p>
          <a:p>
            <a:pPr marL="864000" lvl="1" indent="-324000">
              <a:spcBef>
                <a:spcPts val="1134"/>
              </a:spcBef>
              <a:buClr>
                <a:srgbClr val="000000"/>
              </a:buClr>
              <a:buSzPct val="75000"/>
              <a:buFont typeface="Symbol" charset="2"/>
              <a:buChar char=""/>
            </a:pPr>
            <a:r>
              <a:rPr lang="tr-TR" sz="1800" b="0" u="none" strike="noStrike">
                <a:solidFill>
                  <a:schemeClr val="dk1"/>
                </a:solidFill>
                <a:effectLst/>
                <a:uFillTx/>
                <a:latin typeface="Arial"/>
              </a:rPr>
              <a:t>İkinci Anahat Düzeyi</a:t>
            </a:r>
            <a:endParaRPr lang="tr-TR" sz="1800" b="0" u="none" strike="noStrike">
              <a:solidFill>
                <a:schemeClr val="dk1"/>
              </a:solidFill>
              <a:effectLst/>
              <a:uFillTx/>
              <a:latin typeface="Arial"/>
            </a:endParaRPr>
          </a:p>
          <a:p>
            <a:pPr marL="1296000" lvl="2" indent="-288000">
              <a:spcBef>
                <a:spcPts val="850"/>
              </a:spcBef>
              <a:buClr>
                <a:srgbClr val="000000"/>
              </a:buClr>
              <a:buSzPct val="45000"/>
              <a:buFont typeface="Wingdings" charset="2"/>
              <a:buChar char=""/>
            </a:pPr>
            <a:r>
              <a:rPr lang="tr-TR" sz="1800" b="0" u="none" strike="noStrike">
                <a:solidFill>
                  <a:schemeClr val="dk1"/>
                </a:solidFill>
                <a:effectLst/>
                <a:uFillTx/>
                <a:latin typeface="Arial"/>
              </a:rPr>
              <a:t>Üçüncü Anahat Düzeyi</a:t>
            </a:r>
            <a:endParaRPr lang="tr-TR" sz="1800" b="0" u="none" strike="noStrike">
              <a:solidFill>
                <a:schemeClr val="dk1"/>
              </a:solidFill>
              <a:effectLst/>
              <a:uFillTx/>
              <a:latin typeface="Arial"/>
            </a:endParaRPr>
          </a:p>
          <a:p>
            <a:pPr marL="1728000" lvl="3" indent="-216000">
              <a:spcBef>
                <a:spcPts val="567"/>
              </a:spcBef>
              <a:buClr>
                <a:srgbClr val="000000"/>
              </a:buClr>
              <a:buSzPct val="75000"/>
              <a:buFont typeface="Symbol" charset="2"/>
              <a:buChar char=""/>
            </a:pPr>
            <a:r>
              <a:rPr lang="tr-TR" sz="1800" b="0" u="none" strike="noStrike">
                <a:solidFill>
                  <a:schemeClr val="dk1"/>
                </a:solidFill>
                <a:effectLst/>
                <a:uFillTx/>
                <a:latin typeface="Arial"/>
              </a:rPr>
              <a:t>Dördüncü Anahat Düzeyi</a:t>
            </a:r>
            <a:endParaRPr lang="tr-TR" sz="1800" b="0" u="none" strike="noStrike">
              <a:solidFill>
                <a:schemeClr val="dk1"/>
              </a:solidFill>
              <a:effectLst/>
              <a:uFillTx/>
              <a:latin typeface="Arial"/>
            </a:endParaRPr>
          </a:p>
          <a:p>
            <a:pPr marL="2160000" lvl="4"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Beşinci Anahat Düzeyi</a:t>
            </a:r>
            <a:endParaRPr lang="tr-TR" sz="2000" b="0" u="none" strike="noStrike">
              <a:solidFill>
                <a:schemeClr val="dk1"/>
              </a:solidFill>
              <a:effectLst/>
              <a:uFillTx/>
              <a:latin typeface="Arial"/>
            </a:endParaRPr>
          </a:p>
          <a:p>
            <a:pPr marL="2592000" lvl="5"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Altıncı Anahat Düzeyi</a:t>
            </a:r>
            <a:endParaRPr lang="tr-TR" sz="2000" b="0" u="none" strike="noStrike">
              <a:solidFill>
                <a:schemeClr val="dk1"/>
              </a:solidFill>
              <a:effectLst/>
              <a:uFillTx/>
              <a:latin typeface="Arial"/>
            </a:endParaRPr>
          </a:p>
          <a:p>
            <a:pPr marL="3024000" lvl="6"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Yedinci Anahat Düzeyi</a:t>
            </a:r>
            <a:endParaRPr lang="tr-TR" sz="2000" b="0" u="none" strike="noStrike">
              <a:solidFill>
                <a:schemeClr val="dk1"/>
              </a:solidFill>
              <a:effectLst/>
              <a:uFillTx/>
              <a:latin typeface="Arial"/>
            </a:endParaRPr>
          </a:p>
        </p:txBody>
      </p:sp>
    </p:spTree>
  </p:cSld>
  <p:clrMap bg1="lt1" tx1="dk1" bg2="lt2" tx2="dk2" accent1="accent1" accent2="accent2" accent3="accent3" accent4="accent4" accent5="accent5" accent6="accent6" hlink="hlink" folHlink="folHlink"/>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7" name="4294967295 Dikdörtgen"/>
          <p:cNvSpPr/>
          <p:nvPr/>
        </p:nvSpPr>
        <p:spPr>
          <a:xfrm>
            <a:off x="0" y="0"/>
            <a:ext cx="9143640" cy="6857640"/>
          </a:xfrm>
          <a:prstGeom prst="rect">
            <a:avLst/>
          </a:prstGeom>
          <a:blipFill rotWithShape="0">
            <a:blip r:embed="rId2"/>
            <a:srcRect/>
            <a:stretch/>
          </a:blip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68" name="2 Serbest Form"/>
          <p:cNvSpPr/>
          <p:nvPr/>
        </p:nvSpPr>
        <p:spPr>
          <a:xfrm>
            <a:off x="3108240" y="6378480"/>
            <a:ext cx="2927160" cy="342720"/>
          </a:xfrm>
          <a:custGeom>
            <a:avLst/>
            <a:gdLst>
              <a:gd name="textAreaLeft" fmla="*/ 0 w 2927160"/>
              <a:gd name="textAreaRight" fmla="*/ 2927520 w 2927160"/>
              <a:gd name="textAreaTop" fmla="*/ 0 h 342720"/>
              <a:gd name="textAreaBottom" fmla="*/ 343080 h 34272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69" name="PlaceHolder 1"/>
          <p:cNvSpPr>
            <a:spLocks noGrp="1"/>
          </p:cNvSpPr>
          <p:nvPr>
            <p:ph type="title"/>
          </p:nvPr>
        </p:nvSpPr>
        <p:spPr>
          <a:xfrm>
            <a:off x="1257480" y="450360"/>
            <a:ext cx="6627240" cy="893520"/>
          </a:xfrm>
          <a:prstGeom prst="rect">
            <a:avLst/>
          </a:prstGeom>
          <a:noFill/>
          <a:ln w="0">
            <a:noFill/>
          </a:ln>
        </p:spPr>
        <p:txBody>
          <a:bodyPr lIns="0" rIns="0" tIns="0" bIns="0" anchor="ctr">
            <a:noAutofit/>
          </a:bodyPr>
          <a:p>
            <a:pPr indent="0">
              <a:buNone/>
            </a:pPr>
            <a:r>
              <a:rPr lang="tr-TR" sz="1800" b="0" u="none" strike="noStrike">
                <a:solidFill>
                  <a:schemeClr val="dk1"/>
                </a:solidFill>
                <a:effectLst/>
                <a:uFillTx/>
                <a:latin typeface="Arial"/>
              </a:rPr>
              <a:t>Ana başlık metnini düzenlemek için tıklayın</a:t>
            </a:r>
            <a:endParaRPr lang="tr-TR" sz="1800" b="0" u="none" strike="noStrike">
              <a:solidFill>
                <a:schemeClr val="dk1"/>
              </a:solidFill>
              <a:effectLst/>
              <a:uFillTx/>
              <a:latin typeface="Arial"/>
            </a:endParaRPr>
          </a:p>
        </p:txBody>
      </p:sp>
      <p:sp>
        <p:nvSpPr>
          <p:cNvPr id="70" name="PlaceHolder 2"/>
          <p:cNvSpPr>
            <a:spLocks noGrp="1"/>
          </p:cNvSpPr>
          <p:nvPr>
            <p:ph type="body"/>
          </p:nvPr>
        </p:nvSpPr>
        <p:spPr>
          <a:xfrm>
            <a:off x="676440" y="1279440"/>
            <a:ext cx="3800880" cy="2257560"/>
          </a:xfrm>
          <a:prstGeom prst="rect">
            <a:avLst/>
          </a:prstGeom>
          <a:noFill/>
          <a:ln w="0">
            <a:noFill/>
          </a:ln>
        </p:spPr>
        <p:txBody>
          <a:bodyPr lIns="0" rIns="0" tIns="0" bIns="0" anchor="t">
            <a:normAutofit fontScale="70000" lnSpcReduction="19999"/>
          </a:bodyPr>
          <a:p>
            <a:pPr marL="432000" indent="-324000">
              <a:spcBef>
                <a:spcPts val="1417"/>
              </a:spcBef>
              <a:buClr>
                <a:srgbClr val="000000"/>
              </a:buClr>
              <a:buSzPct val="45000"/>
              <a:buFont typeface="Wingdings" charset="2"/>
              <a:buChar char=""/>
            </a:pPr>
            <a:r>
              <a:rPr lang="tr-TR" sz="1800" b="0" u="none" strike="noStrike">
                <a:solidFill>
                  <a:schemeClr val="dk1"/>
                </a:solidFill>
                <a:effectLst/>
                <a:uFillTx/>
                <a:latin typeface="Arial"/>
              </a:rPr>
              <a:t>Anahat metninin biçimini düzenlemek için tıklayın</a:t>
            </a:r>
            <a:endParaRPr lang="tr-TR" sz="1800" b="0" u="none" strike="noStrike">
              <a:solidFill>
                <a:schemeClr val="dk1"/>
              </a:solidFill>
              <a:effectLst/>
              <a:uFillTx/>
              <a:latin typeface="Arial"/>
            </a:endParaRPr>
          </a:p>
          <a:p>
            <a:pPr marL="864000" lvl="1" indent="-324000">
              <a:spcBef>
                <a:spcPts val="1134"/>
              </a:spcBef>
              <a:buClr>
                <a:srgbClr val="000000"/>
              </a:buClr>
              <a:buSzPct val="75000"/>
              <a:buFont typeface="Symbol" charset="2"/>
              <a:buChar char=""/>
            </a:pPr>
            <a:r>
              <a:rPr lang="tr-TR" sz="1800" b="0" u="none" strike="noStrike">
                <a:solidFill>
                  <a:schemeClr val="dk1"/>
                </a:solidFill>
                <a:effectLst/>
                <a:uFillTx/>
                <a:latin typeface="Arial"/>
              </a:rPr>
              <a:t>İkinci Anahat Düzeyi</a:t>
            </a:r>
            <a:endParaRPr lang="tr-TR" sz="1800" b="0" u="none" strike="noStrike">
              <a:solidFill>
                <a:schemeClr val="dk1"/>
              </a:solidFill>
              <a:effectLst/>
              <a:uFillTx/>
              <a:latin typeface="Arial"/>
            </a:endParaRPr>
          </a:p>
          <a:p>
            <a:pPr marL="1296000" lvl="2" indent="-288000">
              <a:spcBef>
                <a:spcPts val="850"/>
              </a:spcBef>
              <a:buClr>
                <a:srgbClr val="000000"/>
              </a:buClr>
              <a:buSzPct val="45000"/>
              <a:buFont typeface="Wingdings" charset="2"/>
              <a:buChar char=""/>
            </a:pPr>
            <a:r>
              <a:rPr lang="tr-TR" sz="1800" b="0" u="none" strike="noStrike">
                <a:solidFill>
                  <a:schemeClr val="dk1"/>
                </a:solidFill>
                <a:effectLst/>
                <a:uFillTx/>
                <a:latin typeface="Arial"/>
              </a:rPr>
              <a:t>Üçüncü Anahat Düzeyi</a:t>
            </a:r>
            <a:endParaRPr lang="tr-TR" sz="1800" b="0" u="none" strike="noStrike">
              <a:solidFill>
                <a:schemeClr val="dk1"/>
              </a:solidFill>
              <a:effectLst/>
              <a:uFillTx/>
              <a:latin typeface="Arial"/>
            </a:endParaRPr>
          </a:p>
          <a:p>
            <a:pPr marL="1728000" lvl="3" indent="-216000">
              <a:spcBef>
                <a:spcPts val="567"/>
              </a:spcBef>
              <a:buClr>
                <a:srgbClr val="000000"/>
              </a:buClr>
              <a:buSzPct val="75000"/>
              <a:buFont typeface="Symbol" charset="2"/>
              <a:buChar char=""/>
            </a:pPr>
            <a:r>
              <a:rPr lang="tr-TR" sz="1800" b="0" u="none" strike="noStrike">
                <a:solidFill>
                  <a:schemeClr val="dk1"/>
                </a:solidFill>
                <a:effectLst/>
                <a:uFillTx/>
                <a:latin typeface="Arial"/>
              </a:rPr>
              <a:t>Dördüncü Anahat Düzeyi</a:t>
            </a:r>
            <a:endParaRPr lang="tr-TR" sz="1800" b="0" u="none" strike="noStrike">
              <a:solidFill>
                <a:schemeClr val="dk1"/>
              </a:solidFill>
              <a:effectLst/>
              <a:uFillTx/>
              <a:latin typeface="Arial"/>
            </a:endParaRPr>
          </a:p>
          <a:p>
            <a:pPr marL="2160000" lvl="4"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Beşinci Anahat Düzeyi</a:t>
            </a:r>
            <a:endParaRPr lang="tr-TR" sz="2000" b="0" u="none" strike="noStrike">
              <a:solidFill>
                <a:schemeClr val="dk1"/>
              </a:solidFill>
              <a:effectLst/>
              <a:uFillTx/>
              <a:latin typeface="Arial"/>
            </a:endParaRPr>
          </a:p>
          <a:p>
            <a:pPr marL="2592000" lvl="5"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Altıncı Anahat Düzeyi</a:t>
            </a:r>
            <a:endParaRPr lang="tr-TR" sz="2000" b="0" u="none" strike="noStrike">
              <a:solidFill>
                <a:schemeClr val="dk1"/>
              </a:solidFill>
              <a:effectLst/>
              <a:uFillTx/>
              <a:latin typeface="Arial"/>
            </a:endParaRPr>
          </a:p>
          <a:p>
            <a:pPr marL="3024000" lvl="6"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Yedinci Anahat Düzeyi</a:t>
            </a:r>
            <a:endParaRPr lang="tr-TR" sz="2000" b="0" u="none" strike="noStrike">
              <a:solidFill>
                <a:schemeClr val="dk1"/>
              </a:solidFill>
              <a:effectLst/>
              <a:uFillTx/>
              <a:latin typeface="Arial"/>
            </a:endParaRPr>
          </a:p>
        </p:txBody>
      </p:sp>
      <p:sp>
        <p:nvSpPr>
          <p:cNvPr id="71" name="PlaceHolder 3"/>
          <p:cNvSpPr>
            <a:spLocks noGrp="1"/>
          </p:cNvSpPr>
          <p:nvPr>
            <p:ph type="body"/>
          </p:nvPr>
        </p:nvSpPr>
        <p:spPr>
          <a:xfrm>
            <a:off x="4668120" y="1279440"/>
            <a:ext cx="3800880" cy="2257560"/>
          </a:xfrm>
          <a:prstGeom prst="rect">
            <a:avLst/>
          </a:prstGeom>
          <a:noFill/>
          <a:ln w="0">
            <a:noFill/>
          </a:ln>
        </p:spPr>
        <p:txBody>
          <a:bodyPr lIns="0" rIns="0" tIns="0" bIns="0" anchor="t">
            <a:normAutofit fontScale="70000" lnSpcReduction="19999"/>
          </a:bodyPr>
          <a:p>
            <a:pPr marL="432000" indent="-324000">
              <a:spcBef>
                <a:spcPts val="1417"/>
              </a:spcBef>
              <a:buClr>
                <a:srgbClr val="000000"/>
              </a:buClr>
              <a:buSzPct val="45000"/>
              <a:buFont typeface="Wingdings" charset="2"/>
              <a:buChar char=""/>
            </a:pPr>
            <a:r>
              <a:rPr lang="tr-TR" sz="1800" b="0" u="none" strike="noStrike">
                <a:solidFill>
                  <a:schemeClr val="dk1"/>
                </a:solidFill>
                <a:effectLst/>
                <a:uFillTx/>
                <a:latin typeface="Arial"/>
              </a:rPr>
              <a:t>Anahat metninin biçimini düzenlemek için tıklayın</a:t>
            </a:r>
            <a:endParaRPr lang="tr-TR" sz="1800" b="0" u="none" strike="noStrike">
              <a:solidFill>
                <a:schemeClr val="dk1"/>
              </a:solidFill>
              <a:effectLst/>
              <a:uFillTx/>
              <a:latin typeface="Arial"/>
            </a:endParaRPr>
          </a:p>
          <a:p>
            <a:pPr marL="864000" lvl="1" indent="-324000">
              <a:spcBef>
                <a:spcPts val="1134"/>
              </a:spcBef>
              <a:buClr>
                <a:srgbClr val="000000"/>
              </a:buClr>
              <a:buSzPct val="75000"/>
              <a:buFont typeface="Symbol" charset="2"/>
              <a:buChar char=""/>
            </a:pPr>
            <a:r>
              <a:rPr lang="tr-TR" sz="1800" b="0" u="none" strike="noStrike">
                <a:solidFill>
                  <a:schemeClr val="dk1"/>
                </a:solidFill>
                <a:effectLst/>
                <a:uFillTx/>
                <a:latin typeface="Arial"/>
              </a:rPr>
              <a:t>İkinci Anahat Düzeyi</a:t>
            </a:r>
            <a:endParaRPr lang="tr-TR" sz="1800" b="0" u="none" strike="noStrike">
              <a:solidFill>
                <a:schemeClr val="dk1"/>
              </a:solidFill>
              <a:effectLst/>
              <a:uFillTx/>
              <a:latin typeface="Arial"/>
            </a:endParaRPr>
          </a:p>
          <a:p>
            <a:pPr marL="1296000" lvl="2" indent="-288000">
              <a:spcBef>
                <a:spcPts val="850"/>
              </a:spcBef>
              <a:buClr>
                <a:srgbClr val="000000"/>
              </a:buClr>
              <a:buSzPct val="45000"/>
              <a:buFont typeface="Wingdings" charset="2"/>
              <a:buChar char=""/>
            </a:pPr>
            <a:r>
              <a:rPr lang="tr-TR" sz="1800" b="0" u="none" strike="noStrike">
                <a:solidFill>
                  <a:schemeClr val="dk1"/>
                </a:solidFill>
                <a:effectLst/>
                <a:uFillTx/>
                <a:latin typeface="Arial"/>
              </a:rPr>
              <a:t>Üçüncü Anahat Düzeyi</a:t>
            </a:r>
            <a:endParaRPr lang="tr-TR" sz="1800" b="0" u="none" strike="noStrike">
              <a:solidFill>
                <a:schemeClr val="dk1"/>
              </a:solidFill>
              <a:effectLst/>
              <a:uFillTx/>
              <a:latin typeface="Arial"/>
            </a:endParaRPr>
          </a:p>
          <a:p>
            <a:pPr marL="1728000" lvl="3" indent="-216000">
              <a:spcBef>
                <a:spcPts val="567"/>
              </a:spcBef>
              <a:buClr>
                <a:srgbClr val="000000"/>
              </a:buClr>
              <a:buSzPct val="75000"/>
              <a:buFont typeface="Symbol" charset="2"/>
              <a:buChar char=""/>
            </a:pPr>
            <a:r>
              <a:rPr lang="tr-TR" sz="1800" b="0" u="none" strike="noStrike">
                <a:solidFill>
                  <a:schemeClr val="dk1"/>
                </a:solidFill>
                <a:effectLst/>
                <a:uFillTx/>
                <a:latin typeface="Arial"/>
              </a:rPr>
              <a:t>Dördüncü Anahat Düzeyi</a:t>
            </a:r>
            <a:endParaRPr lang="tr-TR" sz="1800" b="0" u="none" strike="noStrike">
              <a:solidFill>
                <a:schemeClr val="dk1"/>
              </a:solidFill>
              <a:effectLst/>
              <a:uFillTx/>
              <a:latin typeface="Arial"/>
            </a:endParaRPr>
          </a:p>
          <a:p>
            <a:pPr marL="2160000" lvl="4"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Beşinci Anahat Düzeyi</a:t>
            </a:r>
            <a:endParaRPr lang="tr-TR" sz="2000" b="0" u="none" strike="noStrike">
              <a:solidFill>
                <a:schemeClr val="dk1"/>
              </a:solidFill>
              <a:effectLst/>
              <a:uFillTx/>
              <a:latin typeface="Arial"/>
            </a:endParaRPr>
          </a:p>
          <a:p>
            <a:pPr marL="2592000" lvl="5"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Altıncı Anahat Düzeyi</a:t>
            </a:r>
            <a:endParaRPr lang="tr-TR" sz="2000" b="0" u="none" strike="noStrike">
              <a:solidFill>
                <a:schemeClr val="dk1"/>
              </a:solidFill>
              <a:effectLst/>
              <a:uFillTx/>
              <a:latin typeface="Arial"/>
            </a:endParaRPr>
          </a:p>
          <a:p>
            <a:pPr marL="3024000" lvl="6"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Yedinci Anahat Düzeyi</a:t>
            </a:r>
            <a:endParaRPr lang="tr-TR" sz="2000" b="0" u="none" strike="noStrike">
              <a:solidFill>
                <a:schemeClr val="dk1"/>
              </a:solidFill>
              <a:effectLst/>
              <a:uFillTx/>
              <a:latin typeface="Arial"/>
            </a:endParaRPr>
          </a:p>
        </p:txBody>
      </p:sp>
      <p:sp>
        <p:nvSpPr>
          <p:cNvPr id="72" name="PlaceHolder 4"/>
          <p:cNvSpPr>
            <a:spLocks noGrp="1"/>
          </p:cNvSpPr>
          <p:nvPr>
            <p:ph type="body"/>
          </p:nvPr>
        </p:nvSpPr>
        <p:spPr>
          <a:xfrm>
            <a:off x="676440" y="3752280"/>
            <a:ext cx="7789320" cy="2257560"/>
          </a:xfrm>
          <a:prstGeom prst="rect">
            <a:avLst/>
          </a:prstGeom>
          <a:noFill/>
          <a:ln w="0">
            <a:noFill/>
          </a:ln>
        </p:spPr>
        <p:txBody>
          <a:bodyPr lIns="0" rIns="0" tIns="0" bIns="0" anchor="t">
            <a:normAutofit lnSpcReduction="9999"/>
          </a:bodyPr>
          <a:p>
            <a:pPr marL="432000" indent="-324000">
              <a:spcBef>
                <a:spcPts val="1417"/>
              </a:spcBef>
              <a:buClr>
                <a:srgbClr val="000000"/>
              </a:buClr>
              <a:buSzPct val="45000"/>
              <a:buFont typeface="Wingdings" charset="2"/>
              <a:buChar char=""/>
            </a:pPr>
            <a:r>
              <a:rPr lang="tr-TR" sz="1800" b="0" u="none" strike="noStrike">
                <a:solidFill>
                  <a:schemeClr val="dk1"/>
                </a:solidFill>
                <a:effectLst/>
                <a:uFillTx/>
                <a:latin typeface="Arial"/>
              </a:rPr>
              <a:t>Anahat metninin biçimini düzenlemek için tıklayın</a:t>
            </a:r>
            <a:endParaRPr lang="tr-TR" sz="1800" b="0" u="none" strike="noStrike">
              <a:solidFill>
                <a:schemeClr val="dk1"/>
              </a:solidFill>
              <a:effectLst/>
              <a:uFillTx/>
              <a:latin typeface="Arial"/>
            </a:endParaRPr>
          </a:p>
          <a:p>
            <a:pPr marL="864000" lvl="1" indent="-324000">
              <a:spcBef>
                <a:spcPts val="1134"/>
              </a:spcBef>
              <a:buClr>
                <a:srgbClr val="000000"/>
              </a:buClr>
              <a:buSzPct val="75000"/>
              <a:buFont typeface="Symbol" charset="2"/>
              <a:buChar char=""/>
            </a:pPr>
            <a:r>
              <a:rPr lang="tr-TR" sz="1800" b="0" u="none" strike="noStrike">
                <a:solidFill>
                  <a:schemeClr val="dk1"/>
                </a:solidFill>
                <a:effectLst/>
                <a:uFillTx/>
                <a:latin typeface="Arial"/>
              </a:rPr>
              <a:t>İkinci Anahat Düzeyi</a:t>
            </a:r>
            <a:endParaRPr lang="tr-TR" sz="1800" b="0" u="none" strike="noStrike">
              <a:solidFill>
                <a:schemeClr val="dk1"/>
              </a:solidFill>
              <a:effectLst/>
              <a:uFillTx/>
              <a:latin typeface="Arial"/>
            </a:endParaRPr>
          </a:p>
          <a:p>
            <a:pPr marL="1296000" lvl="2" indent="-288000">
              <a:spcBef>
                <a:spcPts val="850"/>
              </a:spcBef>
              <a:buClr>
                <a:srgbClr val="000000"/>
              </a:buClr>
              <a:buSzPct val="45000"/>
              <a:buFont typeface="Wingdings" charset="2"/>
              <a:buChar char=""/>
            </a:pPr>
            <a:r>
              <a:rPr lang="tr-TR" sz="1800" b="0" u="none" strike="noStrike">
                <a:solidFill>
                  <a:schemeClr val="dk1"/>
                </a:solidFill>
                <a:effectLst/>
                <a:uFillTx/>
                <a:latin typeface="Arial"/>
              </a:rPr>
              <a:t>Üçüncü Anahat Düzeyi</a:t>
            </a:r>
            <a:endParaRPr lang="tr-TR" sz="1800" b="0" u="none" strike="noStrike">
              <a:solidFill>
                <a:schemeClr val="dk1"/>
              </a:solidFill>
              <a:effectLst/>
              <a:uFillTx/>
              <a:latin typeface="Arial"/>
            </a:endParaRPr>
          </a:p>
          <a:p>
            <a:pPr marL="1728000" lvl="3" indent="-216000">
              <a:spcBef>
                <a:spcPts val="567"/>
              </a:spcBef>
              <a:buClr>
                <a:srgbClr val="000000"/>
              </a:buClr>
              <a:buSzPct val="75000"/>
              <a:buFont typeface="Symbol" charset="2"/>
              <a:buChar char=""/>
            </a:pPr>
            <a:r>
              <a:rPr lang="tr-TR" sz="1800" b="0" u="none" strike="noStrike">
                <a:solidFill>
                  <a:schemeClr val="dk1"/>
                </a:solidFill>
                <a:effectLst/>
                <a:uFillTx/>
                <a:latin typeface="Arial"/>
              </a:rPr>
              <a:t>Dördüncü Anahat Düzeyi</a:t>
            </a:r>
            <a:endParaRPr lang="tr-TR" sz="1800" b="0" u="none" strike="noStrike">
              <a:solidFill>
                <a:schemeClr val="dk1"/>
              </a:solidFill>
              <a:effectLst/>
              <a:uFillTx/>
              <a:latin typeface="Arial"/>
            </a:endParaRPr>
          </a:p>
          <a:p>
            <a:pPr marL="2160000" lvl="4"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Beşinci Anahat Düzeyi</a:t>
            </a:r>
            <a:endParaRPr lang="tr-TR" sz="2000" b="0" u="none" strike="noStrike">
              <a:solidFill>
                <a:schemeClr val="dk1"/>
              </a:solidFill>
              <a:effectLst/>
              <a:uFillTx/>
              <a:latin typeface="Arial"/>
            </a:endParaRPr>
          </a:p>
          <a:p>
            <a:pPr marL="2592000" lvl="5"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Altıncı Anahat Düzeyi</a:t>
            </a:r>
            <a:endParaRPr lang="tr-TR" sz="2000" b="0" u="none" strike="noStrike">
              <a:solidFill>
                <a:schemeClr val="dk1"/>
              </a:solidFill>
              <a:effectLst/>
              <a:uFillTx/>
              <a:latin typeface="Arial"/>
            </a:endParaRPr>
          </a:p>
          <a:p>
            <a:pPr marL="3024000" lvl="6"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Yedinci Anahat Düzeyi</a:t>
            </a:r>
            <a:endParaRPr lang="tr-TR" sz="2000" b="0" u="none" strike="noStrike">
              <a:solidFill>
                <a:schemeClr val="dk1"/>
              </a:solidFill>
              <a:effectLst/>
              <a:uFillTx/>
              <a:latin typeface="Arial"/>
            </a:endParaRPr>
          </a:p>
        </p:txBody>
      </p:sp>
    </p:spTree>
  </p:cSld>
  <p:clrMap bg1="lt1" tx1="dk1" bg2="lt2" tx2="dk2" accent1="accent1" accent2="accent2" accent3="accent3" accent4="accent4" accent5="accent5" accent6="accent6" hlink="hlink" folHlink="folHlink"/>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3" name="41 Dikdörtgen"/>
          <p:cNvSpPr/>
          <p:nvPr/>
        </p:nvSpPr>
        <p:spPr>
          <a:xfrm>
            <a:off x="0" y="0"/>
            <a:ext cx="9143640" cy="6857640"/>
          </a:xfrm>
          <a:prstGeom prst="rect">
            <a:avLst/>
          </a:prstGeom>
          <a:blipFill rotWithShape="0">
            <a:blip r:embed="rId2"/>
            <a:srcRect/>
            <a:stretch/>
          </a:blip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74" name="42 Serbest Form"/>
          <p:cNvSpPr/>
          <p:nvPr/>
        </p:nvSpPr>
        <p:spPr>
          <a:xfrm>
            <a:off x="876312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3816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75" name="43 Serbest Form"/>
          <p:cNvSpPr/>
          <p:nvPr/>
        </p:nvSpPr>
        <p:spPr>
          <a:xfrm>
            <a:off x="8748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3564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76" name="44 Serbest Form"/>
          <p:cNvSpPr/>
          <p:nvPr/>
        </p:nvSpPr>
        <p:spPr>
          <a:xfrm>
            <a:off x="540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1260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77" name="45 Serbest Form"/>
          <p:cNvSpPr/>
          <p:nvPr/>
        </p:nvSpPr>
        <p:spPr>
          <a:xfrm>
            <a:off x="8839080" y="0"/>
            <a:ext cx="304560" cy="6857640"/>
          </a:xfrm>
          <a:custGeom>
            <a:avLst/>
            <a:gdLst>
              <a:gd name="textAreaLeft" fmla="*/ 0 w 304560"/>
              <a:gd name="textAreaRight" fmla="*/ 304920 w 304560"/>
              <a:gd name="textAreaTop" fmla="*/ 0 h 6857640"/>
              <a:gd name="textAreaBottom" fmla="*/ 6858000 h 6857640"/>
            </a:gdLst>
            <a:ahLst/>
            <a:cxnLst/>
            <a:rect l="textAreaLeft" t="textAreaTop" r="textAreaRight" b="textAreaBottom"/>
            <a:pathLst>
              <a:path w="304800" h="6858000">
                <a:moveTo>
                  <a:pt x="0" y="6858000"/>
                </a:moveTo>
                <a:lnTo>
                  <a:pt x="304800" y="6858000"/>
                </a:lnTo>
                <a:lnTo>
                  <a:pt x="304800" y="0"/>
                </a:lnTo>
                <a:lnTo>
                  <a:pt x="0" y="0"/>
                </a:lnTo>
                <a:lnTo>
                  <a:pt x="0" y="6858000"/>
                </a:lnTo>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78" name="46 Serbest Form"/>
          <p:cNvSpPr/>
          <p:nvPr/>
        </p:nvSpPr>
        <p:spPr>
          <a:xfrm>
            <a:off x="89154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9360">
            <a:solidFill>
              <a:srgbClr val="fd8537"/>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79" name="47 Serbest Form"/>
          <p:cNvSpPr/>
          <p:nvPr/>
        </p:nvSpPr>
        <p:spPr>
          <a:xfrm>
            <a:off x="8156520" y="5715000"/>
            <a:ext cx="549000" cy="549000"/>
          </a:xfrm>
          <a:custGeom>
            <a:avLst/>
            <a:gdLst>
              <a:gd name="textAreaLeft" fmla="*/ 0 w 549000"/>
              <a:gd name="textAreaRight" fmla="*/ 549360 w 549000"/>
              <a:gd name="textAreaTop" fmla="*/ 0 h 549000"/>
              <a:gd name="textAreaBottom" fmla="*/ 549360 h 549000"/>
            </a:gdLst>
            <a:ahLst/>
            <a:cxnLst/>
            <a:rect l="textAreaLeft" t="textAreaTop" r="textAreaRight" b="textAreaBottom"/>
            <a:pathLst>
              <a:path w="549275" h="549275">
                <a:moveTo>
                  <a:pt x="274700" y="0"/>
                </a:moveTo>
                <a:lnTo>
                  <a:pt x="230130" y="3594"/>
                </a:lnTo>
                <a:lnTo>
                  <a:pt x="187854" y="14001"/>
                </a:lnTo>
                <a:lnTo>
                  <a:pt x="148437" y="30654"/>
                </a:lnTo>
                <a:lnTo>
                  <a:pt x="112443" y="52989"/>
                </a:lnTo>
                <a:lnTo>
                  <a:pt x="80438" y="80440"/>
                </a:lnTo>
                <a:lnTo>
                  <a:pt x="52986" y="112441"/>
                </a:lnTo>
                <a:lnTo>
                  <a:pt x="30651" y="148426"/>
                </a:lnTo>
                <a:lnTo>
                  <a:pt x="13999" y="187831"/>
                </a:lnTo>
                <a:lnTo>
                  <a:pt x="3593" y="230090"/>
                </a:lnTo>
                <a:lnTo>
                  <a:pt x="0" y="274637"/>
                </a:lnTo>
                <a:lnTo>
                  <a:pt x="910" y="297161"/>
                </a:lnTo>
                <a:lnTo>
                  <a:pt x="7980" y="340635"/>
                </a:lnTo>
                <a:lnTo>
                  <a:pt x="21580" y="381537"/>
                </a:lnTo>
                <a:lnTo>
                  <a:pt x="41144" y="419303"/>
                </a:lnTo>
                <a:lnTo>
                  <a:pt x="66108" y="453367"/>
                </a:lnTo>
                <a:lnTo>
                  <a:pt x="95907" y="483164"/>
                </a:lnTo>
                <a:lnTo>
                  <a:pt x="129977" y="508127"/>
                </a:lnTo>
                <a:lnTo>
                  <a:pt x="167753" y="527692"/>
                </a:lnTo>
                <a:lnTo>
                  <a:pt x="208670" y="541293"/>
                </a:lnTo>
                <a:lnTo>
                  <a:pt x="252164" y="548364"/>
                </a:lnTo>
                <a:lnTo>
                  <a:pt x="274700" y="549275"/>
                </a:lnTo>
                <a:lnTo>
                  <a:pt x="297219" y="548364"/>
                </a:lnTo>
                <a:lnTo>
                  <a:pt x="340682" y="541293"/>
                </a:lnTo>
                <a:lnTo>
                  <a:pt x="381575" y="527692"/>
                </a:lnTo>
                <a:lnTo>
                  <a:pt x="419332" y="508127"/>
                </a:lnTo>
                <a:lnTo>
                  <a:pt x="453388" y="483164"/>
                </a:lnTo>
                <a:lnTo>
                  <a:pt x="483178" y="453367"/>
                </a:lnTo>
                <a:lnTo>
                  <a:pt x="508136" y="419303"/>
                </a:lnTo>
                <a:lnTo>
                  <a:pt x="527696" y="381537"/>
                </a:lnTo>
                <a:lnTo>
                  <a:pt x="541294" y="340635"/>
                </a:lnTo>
                <a:lnTo>
                  <a:pt x="548364" y="297161"/>
                </a:lnTo>
                <a:lnTo>
                  <a:pt x="549275" y="274637"/>
                </a:lnTo>
                <a:lnTo>
                  <a:pt x="548364" y="252113"/>
                </a:lnTo>
                <a:lnTo>
                  <a:pt x="541294" y="208639"/>
                </a:lnTo>
                <a:lnTo>
                  <a:pt x="527696" y="167737"/>
                </a:lnTo>
                <a:lnTo>
                  <a:pt x="508136" y="129971"/>
                </a:lnTo>
                <a:lnTo>
                  <a:pt x="483178" y="95907"/>
                </a:lnTo>
                <a:lnTo>
                  <a:pt x="453388" y="66110"/>
                </a:lnTo>
                <a:lnTo>
                  <a:pt x="419332" y="41147"/>
                </a:lnTo>
                <a:lnTo>
                  <a:pt x="381575" y="21582"/>
                </a:lnTo>
                <a:lnTo>
                  <a:pt x="340682" y="7981"/>
                </a:lnTo>
                <a:lnTo>
                  <a:pt x="297219" y="910"/>
                </a:lnTo>
                <a:lnTo>
                  <a:pt x="274700" y="0"/>
                </a:lnTo>
                <a:close/>
              </a:path>
            </a:pathLst>
          </a:custGeom>
          <a:solidFill>
            <a:srgbClr val="fd8537"/>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80" name="50 Serbest Form"/>
          <p:cNvSpPr/>
          <p:nvPr/>
        </p:nvSpPr>
        <p:spPr>
          <a:xfrm>
            <a:off x="3108240" y="6378480"/>
            <a:ext cx="2927160" cy="342720"/>
          </a:xfrm>
          <a:custGeom>
            <a:avLst/>
            <a:gdLst>
              <a:gd name="textAreaLeft" fmla="*/ 0 w 2927160"/>
              <a:gd name="textAreaRight" fmla="*/ 2927520 w 2927160"/>
              <a:gd name="textAreaTop" fmla="*/ 0 h 342720"/>
              <a:gd name="textAreaBottom" fmla="*/ 343080 h 34272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81"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buNone/>
            </a:pPr>
            <a:r>
              <a:rPr lang="tr-TR" sz="1800" b="0" u="none" strike="noStrike">
                <a:solidFill>
                  <a:schemeClr val="dk1"/>
                </a:solidFill>
                <a:effectLst/>
                <a:uFillTx/>
                <a:latin typeface="Arial"/>
              </a:rPr>
              <a:t>Ana başlık metnini düzenlemek için tıklayın</a:t>
            </a:r>
            <a:endParaRPr lang="tr-TR" sz="1800" b="0" u="none" strike="noStrike">
              <a:solidFill>
                <a:schemeClr val="dk1"/>
              </a:solidFill>
              <a:effectLst/>
              <a:uFillTx/>
              <a:latin typeface="Arial"/>
            </a:endParaRPr>
          </a:p>
        </p:txBody>
      </p:sp>
      <p:sp>
        <p:nvSpPr>
          <p:cNvPr id="82"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lang="tr-TR" sz="1800" b="0" u="none" strike="noStrike">
                <a:solidFill>
                  <a:schemeClr val="dk1"/>
                </a:solidFill>
                <a:effectLst/>
                <a:uFillTx/>
                <a:latin typeface="Arial"/>
              </a:rPr>
              <a:t>Anahat metninin biçimini düzenlemek için tıklayın</a:t>
            </a:r>
            <a:endParaRPr lang="tr-TR" sz="1800" b="0" u="none" strike="noStrike">
              <a:solidFill>
                <a:schemeClr val="dk1"/>
              </a:solidFill>
              <a:effectLst/>
              <a:uFillTx/>
              <a:latin typeface="Arial"/>
            </a:endParaRPr>
          </a:p>
          <a:p>
            <a:pPr marL="864000" lvl="1" indent="-324000">
              <a:spcBef>
                <a:spcPts val="1134"/>
              </a:spcBef>
              <a:buClr>
                <a:srgbClr val="000000"/>
              </a:buClr>
              <a:buSzPct val="75000"/>
              <a:buFont typeface="Symbol" charset="2"/>
              <a:buChar char=""/>
            </a:pPr>
            <a:r>
              <a:rPr lang="tr-TR" sz="1800" b="0" u="none" strike="noStrike">
                <a:solidFill>
                  <a:schemeClr val="dk1"/>
                </a:solidFill>
                <a:effectLst/>
                <a:uFillTx/>
                <a:latin typeface="Arial"/>
              </a:rPr>
              <a:t>İkinci Anahat Düzeyi</a:t>
            </a:r>
            <a:endParaRPr lang="tr-TR" sz="1800" b="0" u="none" strike="noStrike">
              <a:solidFill>
                <a:schemeClr val="dk1"/>
              </a:solidFill>
              <a:effectLst/>
              <a:uFillTx/>
              <a:latin typeface="Arial"/>
            </a:endParaRPr>
          </a:p>
          <a:p>
            <a:pPr marL="1296000" lvl="2" indent="-288000">
              <a:spcBef>
                <a:spcPts val="850"/>
              </a:spcBef>
              <a:buClr>
                <a:srgbClr val="000000"/>
              </a:buClr>
              <a:buSzPct val="45000"/>
              <a:buFont typeface="Wingdings" charset="2"/>
              <a:buChar char=""/>
            </a:pPr>
            <a:r>
              <a:rPr lang="tr-TR" sz="1800" b="0" u="none" strike="noStrike">
                <a:solidFill>
                  <a:schemeClr val="dk1"/>
                </a:solidFill>
                <a:effectLst/>
                <a:uFillTx/>
                <a:latin typeface="Arial"/>
              </a:rPr>
              <a:t>Üçüncü Anahat Düzeyi</a:t>
            </a:r>
            <a:endParaRPr lang="tr-TR" sz="1800" b="0" u="none" strike="noStrike">
              <a:solidFill>
                <a:schemeClr val="dk1"/>
              </a:solidFill>
              <a:effectLst/>
              <a:uFillTx/>
              <a:latin typeface="Arial"/>
            </a:endParaRPr>
          </a:p>
          <a:p>
            <a:pPr marL="1728000" lvl="3" indent="-216000">
              <a:spcBef>
                <a:spcPts val="567"/>
              </a:spcBef>
              <a:buClr>
                <a:srgbClr val="000000"/>
              </a:buClr>
              <a:buSzPct val="75000"/>
              <a:buFont typeface="Symbol" charset="2"/>
              <a:buChar char=""/>
            </a:pPr>
            <a:r>
              <a:rPr lang="tr-TR" sz="1800" b="0" u="none" strike="noStrike">
                <a:solidFill>
                  <a:schemeClr val="dk1"/>
                </a:solidFill>
                <a:effectLst/>
                <a:uFillTx/>
                <a:latin typeface="Arial"/>
              </a:rPr>
              <a:t>Dördüncü Anahat Düzeyi</a:t>
            </a:r>
            <a:endParaRPr lang="tr-TR" sz="1800" b="0" u="none" strike="noStrike">
              <a:solidFill>
                <a:schemeClr val="dk1"/>
              </a:solidFill>
              <a:effectLst/>
              <a:uFillTx/>
              <a:latin typeface="Arial"/>
            </a:endParaRPr>
          </a:p>
          <a:p>
            <a:pPr marL="2160000" lvl="4"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Beşinci Anahat Düzeyi</a:t>
            </a:r>
            <a:endParaRPr lang="tr-TR" sz="2000" b="0" u="none" strike="noStrike">
              <a:solidFill>
                <a:schemeClr val="dk1"/>
              </a:solidFill>
              <a:effectLst/>
              <a:uFillTx/>
              <a:latin typeface="Arial"/>
            </a:endParaRPr>
          </a:p>
          <a:p>
            <a:pPr marL="2592000" lvl="5"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Altıncı Anahat Düzeyi</a:t>
            </a:r>
            <a:endParaRPr lang="tr-TR" sz="2000" b="0" u="none" strike="noStrike">
              <a:solidFill>
                <a:schemeClr val="dk1"/>
              </a:solidFill>
              <a:effectLst/>
              <a:uFillTx/>
              <a:latin typeface="Arial"/>
            </a:endParaRPr>
          </a:p>
          <a:p>
            <a:pPr marL="3024000" lvl="6"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Yedinci Anahat Düzeyi</a:t>
            </a:r>
            <a:endParaRPr lang="tr-TR" sz="2000" b="0" u="none" strike="noStrike">
              <a:solidFill>
                <a:schemeClr val="dk1"/>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3" name="41 Dikdörtgen"/>
          <p:cNvSpPr/>
          <p:nvPr/>
        </p:nvSpPr>
        <p:spPr>
          <a:xfrm>
            <a:off x="0" y="0"/>
            <a:ext cx="9143640" cy="6857640"/>
          </a:xfrm>
          <a:prstGeom prst="rect">
            <a:avLst/>
          </a:prstGeom>
          <a:blipFill rotWithShape="0">
            <a:blip r:embed="rId2"/>
            <a:srcRect/>
            <a:stretch/>
          </a:blip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84" name="42 Serbest Form"/>
          <p:cNvSpPr/>
          <p:nvPr/>
        </p:nvSpPr>
        <p:spPr>
          <a:xfrm>
            <a:off x="876312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3816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85" name="43 Serbest Form"/>
          <p:cNvSpPr/>
          <p:nvPr/>
        </p:nvSpPr>
        <p:spPr>
          <a:xfrm>
            <a:off x="8748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3564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86" name="44 Serbest Form"/>
          <p:cNvSpPr/>
          <p:nvPr/>
        </p:nvSpPr>
        <p:spPr>
          <a:xfrm>
            <a:off x="540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1260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87" name="45 Serbest Form"/>
          <p:cNvSpPr/>
          <p:nvPr/>
        </p:nvSpPr>
        <p:spPr>
          <a:xfrm>
            <a:off x="8839080" y="0"/>
            <a:ext cx="304560" cy="6857640"/>
          </a:xfrm>
          <a:custGeom>
            <a:avLst/>
            <a:gdLst>
              <a:gd name="textAreaLeft" fmla="*/ 0 w 304560"/>
              <a:gd name="textAreaRight" fmla="*/ 304920 w 304560"/>
              <a:gd name="textAreaTop" fmla="*/ 0 h 6857640"/>
              <a:gd name="textAreaBottom" fmla="*/ 6858000 h 6857640"/>
            </a:gdLst>
            <a:ahLst/>
            <a:cxnLst/>
            <a:rect l="textAreaLeft" t="textAreaTop" r="textAreaRight" b="textAreaBottom"/>
            <a:pathLst>
              <a:path w="304800" h="6858000">
                <a:moveTo>
                  <a:pt x="0" y="6858000"/>
                </a:moveTo>
                <a:lnTo>
                  <a:pt x="304800" y="6858000"/>
                </a:lnTo>
                <a:lnTo>
                  <a:pt x="304800" y="0"/>
                </a:lnTo>
                <a:lnTo>
                  <a:pt x="0" y="0"/>
                </a:lnTo>
                <a:lnTo>
                  <a:pt x="0" y="6858000"/>
                </a:lnTo>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88" name="46 Serbest Form"/>
          <p:cNvSpPr/>
          <p:nvPr/>
        </p:nvSpPr>
        <p:spPr>
          <a:xfrm>
            <a:off x="89154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9360">
            <a:solidFill>
              <a:srgbClr val="fd8537"/>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89" name="47 Serbest Form"/>
          <p:cNvSpPr/>
          <p:nvPr/>
        </p:nvSpPr>
        <p:spPr>
          <a:xfrm>
            <a:off x="8156520" y="5715000"/>
            <a:ext cx="549000" cy="549000"/>
          </a:xfrm>
          <a:custGeom>
            <a:avLst/>
            <a:gdLst>
              <a:gd name="textAreaLeft" fmla="*/ 0 w 549000"/>
              <a:gd name="textAreaRight" fmla="*/ 549360 w 549000"/>
              <a:gd name="textAreaTop" fmla="*/ 0 h 549000"/>
              <a:gd name="textAreaBottom" fmla="*/ 549360 h 549000"/>
            </a:gdLst>
            <a:ahLst/>
            <a:cxnLst/>
            <a:rect l="textAreaLeft" t="textAreaTop" r="textAreaRight" b="textAreaBottom"/>
            <a:pathLst>
              <a:path w="549275" h="549275">
                <a:moveTo>
                  <a:pt x="274700" y="0"/>
                </a:moveTo>
                <a:lnTo>
                  <a:pt x="230130" y="3594"/>
                </a:lnTo>
                <a:lnTo>
                  <a:pt x="187854" y="14001"/>
                </a:lnTo>
                <a:lnTo>
                  <a:pt x="148437" y="30654"/>
                </a:lnTo>
                <a:lnTo>
                  <a:pt x="112443" y="52989"/>
                </a:lnTo>
                <a:lnTo>
                  <a:pt x="80438" y="80440"/>
                </a:lnTo>
                <a:lnTo>
                  <a:pt x="52986" y="112441"/>
                </a:lnTo>
                <a:lnTo>
                  <a:pt x="30651" y="148426"/>
                </a:lnTo>
                <a:lnTo>
                  <a:pt x="13999" y="187831"/>
                </a:lnTo>
                <a:lnTo>
                  <a:pt x="3593" y="230090"/>
                </a:lnTo>
                <a:lnTo>
                  <a:pt x="0" y="274637"/>
                </a:lnTo>
                <a:lnTo>
                  <a:pt x="910" y="297161"/>
                </a:lnTo>
                <a:lnTo>
                  <a:pt x="7980" y="340635"/>
                </a:lnTo>
                <a:lnTo>
                  <a:pt x="21580" y="381537"/>
                </a:lnTo>
                <a:lnTo>
                  <a:pt x="41144" y="419303"/>
                </a:lnTo>
                <a:lnTo>
                  <a:pt x="66108" y="453367"/>
                </a:lnTo>
                <a:lnTo>
                  <a:pt x="95907" y="483164"/>
                </a:lnTo>
                <a:lnTo>
                  <a:pt x="129977" y="508127"/>
                </a:lnTo>
                <a:lnTo>
                  <a:pt x="167753" y="527692"/>
                </a:lnTo>
                <a:lnTo>
                  <a:pt x="208670" y="541293"/>
                </a:lnTo>
                <a:lnTo>
                  <a:pt x="252164" y="548364"/>
                </a:lnTo>
                <a:lnTo>
                  <a:pt x="274700" y="549275"/>
                </a:lnTo>
                <a:lnTo>
                  <a:pt x="297219" y="548364"/>
                </a:lnTo>
                <a:lnTo>
                  <a:pt x="340682" y="541293"/>
                </a:lnTo>
                <a:lnTo>
                  <a:pt x="381575" y="527692"/>
                </a:lnTo>
                <a:lnTo>
                  <a:pt x="419332" y="508127"/>
                </a:lnTo>
                <a:lnTo>
                  <a:pt x="453388" y="483164"/>
                </a:lnTo>
                <a:lnTo>
                  <a:pt x="483178" y="453367"/>
                </a:lnTo>
                <a:lnTo>
                  <a:pt x="508136" y="419303"/>
                </a:lnTo>
                <a:lnTo>
                  <a:pt x="527696" y="381537"/>
                </a:lnTo>
                <a:lnTo>
                  <a:pt x="541294" y="340635"/>
                </a:lnTo>
                <a:lnTo>
                  <a:pt x="548364" y="297161"/>
                </a:lnTo>
                <a:lnTo>
                  <a:pt x="549275" y="274637"/>
                </a:lnTo>
                <a:lnTo>
                  <a:pt x="548364" y="252113"/>
                </a:lnTo>
                <a:lnTo>
                  <a:pt x="541294" y="208639"/>
                </a:lnTo>
                <a:lnTo>
                  <a:pt x="527696" y="167737"/>
                </a:lnTo>
                <a:lnTo>
                  <a:pt x="508136" y="129971"/>
                </a:lnTo>
                <a:lnTo>
                  <a:pt x="483178" y="95907"/>
                </a:lnTo>
                <a:lnTo>
                  <a:pt x="453388" y="66110"/>
                </a:lnTo>
                <a:lnTo>
                  <a:pt x="419332" y="41147"/>
                </a:lnTo>
                <a:lnTo>
                  <a:pt x="381575" y="21582"/>
                </a:lnTo>
                <a:lnTo>
                  <a:pt x="340682" y="7981"/>
                </a:lnTo>
                <a:lnTo>
                  <a:pt x="297219" y="910"/>
                </a:lnTo>
                <a:lnTo>
                  <a:pt x="274700" y="0"/>
                </a:lnTo>
                <a:close/>
              </a:path>
            </a:pathLst>
          </a:custGeom>
          <a:solidFill>
            <a:srgbClr val="fd8537"/>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90" name="50 Serbest Form"/>
          <p:cNvSpPr/>
          <p:nvPr/>
        </p:nvSpPr>
        <p:spPr>
          <a:xfrm>
            <a:off x="3108240" y="6378480"/>
            <a:ext cx="2927160" cy="342720"/>
          </a:xfrm>
          <a:custGeom>
            <a:avLst/>
            <a:gdLst>
              <a:gd name="textAreaLeft" fmla="*/ 0 w 2927160"/>
              <a:gd name="textAreaRight" fmla="*/ 2927520 w 2927160"/>
              <a:gd name="textAreaTop" fmla="*/ 0 h 342720"/>
              <a:gd name="textAreaBottom" fmla="*/ 343080 h 34272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91" name="PlaceHolder 1"/>
          <p:cNvSpPr>
            <a:spLocks noGrp="1"/>
          </p:cNvSpPr>
          <p:nvPr>
            <p:ph type="title"/>
          </p:nvPr>
        </p:nvSpPr>
        <p:spPr>
          <a:xfrm>
            <a:off x="1257480" y="450360"/>
            <a:ext cx="6627240" cy="893520"/>
          </a:xfrm>
          <a:prstGeom prst="rect">
            <a:avLst/>
          </a:prstGeom>
          <a:noFill/>
          <a:ln w="0">
            <a:noFill/>
          </a:ln>
        </p:spPr>
        <p:txBody>
          <a:bodyPr lIns="0" rIns="0" tIns="0" bIns="0" anchor="ctr">
            <a:noAutofit/>
          </a:bodyPr>
          <a:p>
            <a:pPr indent="0">
              <a:buNone/>
            </a:pPr>
            <a:r>
              <a:rPr lang="tr-TR" sz="1800" b="0" u="none" strike="noStrike">
                <a:solidFill>
                  <a:schemeClr val="dk1"/>
                </a:solidFill>
                <a:effectLst/>
                <a:uFillTx/>
                <a:latin typeface="Arial"/>
              </a:rPr>
              <a:t>Ana başlık metnini düzenlemek için tıklayın</a:t>
            </a:r>
            <a:endParaRPr lang="tr-TR" sz="1800" b="0" u="none" strike="noStrike">
              <a:solidFill>
                <a:schemeClr val="dk1"/>
              </a:solidFill>
              <a:effectLst/>
              <a:uFillTx/>
              <a:latin typeface="Arial"/>
            </a:endParaRPr>
          </a:p>
        </p:txBody>
      </p:sp>
      <p:sp>
        <p:nvSpPr>
          <p:cNvPr id="92" name="PlaceHolder 2"/>
          <p:cNvSpPr>
            <a:spLocks noGrp="1"/>
          </p:cNvSpPr>
          <p:nvPr>
            <p:ph type="body"/>
          </p:nvPr>
        </p:nvSpPr>
        <p:spPr>
          <a:xfrm>
            <a:off x="676440" y="1279440"/>
            <a:ext cx="7789320" cy="2257560"/>
          </a:xfrm>
          <a:prstGeom prst="rect">
            <a:avLst/>
          </a:prstGeom>
          <a:noFill/>
          <a:ln w="0">
            <a:noFill/>
          </a:ln>
        </p:spPr>
        <p:txBody>
          <a:bodyPr lIns="0" rIns="0" tIns="0" bIns="0" anchor="t">
            <a:normAutofit lnSpcReduction="9999"/>
          </a:bodyPr>
          <a:p>
            <a:pPr marL="432000" indent="-324000">
              <a:spcBef>
                <a:spcPts val="1417"/>
              </a:spcBef>
              <a:buClr>
                <a:srgbClr val="000000"/>
              </a:buClr>
              <a:buSzPct val="45000"/>
              <a:buFont typeface="Wingdings" charset="2"/>
              <a:buChar char=""/>
            </a:pPr>
            <a:r>
              <a:rPr lang="tr-TR" sz="1800" b="0" u="none" strike="noStrike">
                <a:solidFill>
                  <a:schemeClr val="dk1"/>
                </a:solidFill>
                <a:effectLst/>
                <a:uFillTx/>
                <a:latin typeface="Arial"/>
              </a:rPr>
              <a:t>Anahat metninin biçimini düzenlemek için tıklayın</a:t>
            </a:r>
            <a:endParaRPr lang="tr-TR" sz="1800" b="0" u="none" strike="noStrike">
              <a:solidFill>
                <a:schemeClr val="dk1"/>
              </a:solidFill>
              <a:effectLst/>
              <a:uFillTx/>
              <a:latin typeface="Arial"/>
            </a:endParaRPr>
          </a:p>
          <a:p>
            <a:pPr marL="864000" lvl="1" indent="-324000">
              <a:spcBef>
                <a:spcPts val="1134"/>
              </a:spcBef>
              <a:buClr>
                <a:srgbClr val="000000"/>
              </a:buClr>
              <a:buSzPct val="75000"/>
              <a:buFont typeface="Symbol" charset="2"/>
              <a:buChar char=""/>
            </a:pPr>
            <a:r>
              <a:rPr lang="tr-TR" sz="1800" b="0" u="none" strike="noStrike">
                <a:solidFill>
                  <a:schemeClr val="dk1"/>
                </a:solidFill>
                <a:effectLst/>
                <a:uFillTx/>
                <a:latin typeface="Arial"/>
              </a:rPr>
              <a:t>İkinci Anahat Düzeyi</a:t>
            </a:r>
            <a:endParaRPr lang="tr-TR" sz="1800" b="0" u="none" strike="noStrike">
              <a:solidFill>
                <a:schemeClr val="dk1"/>
              </a:solidFill>
              <a:effectLst/>
              <a:uFillTx/>
              <a:latin typeface="Arial"/>
            </a:endParaRPr>
          </a:p>
          <a:p>
            <a:pPr marL="1296000" lvl="2" indent="-288000">
              <a:spcBef>
                <a:spcPts val="850"/>
              </a:spcBef>
              <a:buClr>
                <a:srgbClr val="000000"/>
              </a:buClr>
              <a:buSzPct val="45000"/>
              <a:buFont typeface="Wingdings" charset="2"/>
              <a:buChar char=""/>
            </a:pPr>
            <a:r>
              <a:rPr lang="tr-TR" sz="1800" b="0" u="none" strike="noStrike">
                <a:solidFill>
                  <a:schemeClr val="dk1"/>
                </a:solidFill>
                <a:effectLst/>
                <a:uFillTx/>
                <a:latin typeface="Arial"/>
              </a:rPr>
              <a:t>Üçüncü Anahat Düzeyi</a:t>
            </a:r>
            <a:endParaRPr lang="tr-TR" sz="1800" b="0" u="none" strike="noStrike">
              <a:solidFill>
                <a:schemeClr val="dk1"/>
              </a:solidFill>
              <a:effectLst/>
              <a:uFillTx/>
              <a:latin typeface="Arial"/>
            </a:endParaRPr>
          </a:p>
          <a:p>
            <a:pPr marL="1728000" lvl="3" indent="-216000">
              <a:spcBef>
                <a:spcPts val="567"/>
              </a:spcBef>
              <a:buClr>
                <a:srgbClr val="000000"/>
              </a:buClr>
              <a:buSzPct val="75000"/>
              <a:buFont typeface="Symbol" charset="2"/>
              <a:buChar char=""/>
            </a:pPr>
            <a:r>
              <a:rPr lang="tr-TR" sz="1800" b="0" u="none" strike="noStrike">
                <a:solidFill>
                  <a:schemeClr val="dk1"/>
                </a:solidFill>
                <a:effectLst/>
                <a:uFillTx/>
                <a:latin typeface="Arial"/>
              </a:rPr>
              <a:t>Dördüncü Anahat Düzeyi</a:t>
            </a:r>
            <a:endParaRPr lang="tr-TR" sz="1800" b="0" u="none" strike="noStrike">
              <a:solidFill>
                <a:schemeClr val="dk1"/>
              </a:solidFill>
              <a:effectLst/>
              <a:uFillTx/>
              <a:latin typeface="Arial"/>
            </a:endParaRPr>
          </a:p>
          <a:p>
            <a:pPr marL="2160000" lvl="4"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Beşinci Anahat Düzeyi</a:t>
            </a:r>
            <a:endParaRPr lang="tr-TR" sz="2000" b="0" u="none" strike="noStrike">
              <a:solidFill>
                <a:schemeClr val="dk1"/>
              </a:solidFill>
              <a:effectLst/>
              <a:uFillTx/>
              <a:latin typeface="Arial"/>
            </a:endParaRPr>
          </a:p>
          <a:p>
            <a:pPr marL="2592000" lvl="5"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Altıncı Anahat Düzeyi</a:t>
            </a:r>
            <a:endParaRPr lang="tr-TR" sz="2000" b="0" u="none" strike="noStrike">
              <a:solidFill>
                <a:schemeClr val="dk1"/>
              </a:solidFill>
              <a:effectLst/>
              <a:uFillTx/>
              <a:latin typeface="Arial"/>
            </a:endParaRPr>
          </a:p>
          <a:p>
            <a:pPr marL="3024000" lvl="6"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Yedinci Anahat Düzeyi</a:t>
            </a:r>
            <a:endParaRPr lang="tr-TR" sz="2000" b="0" u="none" strike="noStrike">
              <a:solidFill>
                <a:schemeClr val="dk1"/>
              </a:solidFill>
              <a:effectLst/>
              <a:uFillTx/>
              <a:latin typeface="Arial"/>
            </a:endParaRPr>
          </a:p>
        </p:txBody>
      </p:sp>
      <p:sp>
        <p:nvSpPr>
          <p:cNvPr id="93" name="PlaceHolder 3"/>
          <p:cNvSpPr>
            <a:spLocks noGrp="1"/>
          </p:cNvSpPr>
          <p:nvPr>
            <p:ph type="body"/>
          </p:nvPr>
        </p:nvSpPr>
        <p:spPr>
          <a:xfrm>
            <a:off x="676440" y="3752280"/>
            <a:ext cx="7789320" cy="2257560"/>
          </a:xfrm>
          <a:prstGeom prst="rect">
            <a:avLst/>
          </a:prstGeom>
          <a:noFill/>
          <a:ln w="0">
            <a:noFill/>
          </a:ln>
        </p:spPr>
        <p:txBody>
          <a:bodyPr lIns="0" rIns="0" tIns="0" bIns="0" anchor="t">
            <a:normAutofit lnSpcReduction="9999"/>
          </a:bodyPr>
          <a:p>
            <a:pPr marL="432000" indent="-324000">
              <a:spcBef>
                <a:spcPts val="1417"/>
              </a:spcBef>
              <a:buClr>
                <a:srgbClr val="000000"/>
              </a:buClr>
              <a:buSzPct val="45000"/>
              <a:buFont typeface="Wingdings" charset="2"/>
              <a:buChar char=""/>
            </a:pPr>
            <a:r>
              <a:rPr lang="tr-TR" sz="1800" b="0" u="none" strike="noStrike">
                <a:solidFill>
                  <a:schemeClr val="dk1"/>
                </a:solidFill>
                <a:effectLst/>
                <a:uFillTx/>
                <a:latin typeface="Arial"/>
              </a:rPr>
              <a:t>Anahat metninin biçimini düzenlemek için tıklayın</a:t>
            </a:r>
            <a:endParaRPr lang="tr-TR" sz="1800" b="0" u="none" strike="noStrike">
              <a:solidFill>
                <a:schemeClr val="dk1"/>
              </a:solidFill>
              <a:effectLst/>
              <a:uFillTx/>
              <a:latin typeface="Arial"/>
            </a:endParaRPr>
          </a:p>
          <a:p>
            <a:pPr marL="864000" lvl="1" indent="-324000">
              <a:spcBef>
                <a:spcPts val="1134"/>
              </a:spcBef>
              <a:buClr>
                <a:srgbClr val="000000"/>
              </a:buClr>
              <a:buSzPct val="75000"/>
              <a:buFont typeface="Symbol" charset="2"/>
              <a:buChar char=""/>
            </a:pPr>
            <a:r>
              <a:rPr lang="tr-TR" sz="1800" b="0" u="none" strike="noStrike">
                <a:solidFill>
                  <a:schemeClr val="dk1"/>
                </a:solidFill>
                <a:effectLst/>
                <a:uFillTx/>
                <a:latin typeface="Arial"/>
              </a:rPr>
              <a:t>İkinci Anahat Düzeyi</a:t>
            </a:r>
            <a:endParaRPr lang="tr-TR" sz="1800" b="0" u="none" strike="noStrike">
              <a:solidFill>
                <a:schemeClr val="dk1"/>
              </a:solidFill>
              <a:effectLst/>
              <a:uFillTx/>
              <a:latin typeface="Arial"/>
            </a:endParaRPr>
          </a:p>
          <a:p>
            <a:pPr marL="1296000" lvl="2" indent="-288000">
              <a:spcBef>
                <a:spcPts val="850"/>
              </a:spcBef>
              <a:buClr>
                <a:srgbClr val="000000"/>
              </a:buClr>
              <a:buSzPct val="45000"/>
              <a:buFont typeface="Wingdings" charset="2"/>
              <a:buChar char=""/>
            </a:pPr>
            <a:r>
              <a:rPr lang="tr-TR" sz="1800" b="0" u="none" strike="noStrike">
                <a:solidFill>
                  <a:schemeClr val="dk1"/>
                </a:solidFill>
                <a:effectLst/>
                <a:uFillTx/>
                <a:latin typeface="Arial"/>
              </a:rPr>
              <a:t>Üçüncü Anahat Düzeyi</a:t>
            </a:r>
            <a:endParaRPr lang="tr-TR" sz="1800" b="0" u="none" strike="noStrike">
              <a:solidFill>
                <a:schemeClr val="dk1"/>
              </a:solidFill>
              <a:effectLst/>
              <a:uFillTx/>
              <a:latin typeface="Arial"/>
            </a:endParaRPr>
          </a:p>
          <a:p>
            <a:pPr marL="1728000" lvl="3" indent="-216000">
              <a:spcBef>
                <a:spcPts val="567"/>
              </a:spcBef>
              <a:buClr>
                <a:srgbClr val="000000"/>
              </a:buClr>
              <a:buSzPct val="75000"/>
              <a:buFont typeface="Symbol" charset="2"/>
              <a:buChar char=""/>
            </a:pPr>
            <a:r>
              <a:rPr lang="tr-TR" sz="1800" b="0" u="none" strike="noStrike">
                <a:solidFill>
                  <a:schemeClr val="dk1"/>
                </a:solidFill>
                <a:effectLst/>
                <a:uFillTx/>
                <a:latin typeface="Arial"/>
              </a:rPr>
              <a:t>Dördüncü Anahat Düzeyi</a:t>
            </a:r>
            <a:endParaRPr lang="tr-TR" sz="1800" b="0" u="none" strike="noStrike">
              <a:solidFill>
                <a:schemeClr val="dk1"/>
              </a:solidFill>
              <a:effectLst/>
              <a:uFillTx/>
              <a:latin typeface="Arial"/>
            </a:endParaRPr>
          </a:p>
          <a:p>
            <a:pPr marL="2160000" lvl="4"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Beşinci Anahat Düzeyi</a:t>
            </a:r>
            <a:endParaRPr lang="tr-TR" sz="2000" b="0" u="none" strike="noStrike">
              <a:solidFill>
                <a:schemeClr val="dk1"/>
              </a:solidFill>
              <a:effectLst/>
              <a:uFillTx/>
              <a:latin typeface="Arial"/>
            </a:endParaRPr>
          </a:p>
          <a:p>
            <a:pPr marL="2592000" lvl="5"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Altıncı Anahat Düzeyi</a:t>
            </a:r>
            <a:endParaRPr lang="tr-TR" sz="2000" b="0" u="none" strike="noStrike">
              <a:solidFill>
                <a:schemeClr val="dk1"/>
              </a:solidFill>
              <a:effectLst/>
              <a:uFillTx/>
              <a:latin typeface="Arial"/>
            </a:endParaRPr>
          </a:p>
          <a:p>
            <a:pPr marL="3024000" lvl="6"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Yedinci Anahat Düzeyi</a:t>
            </a:r>
            <a:endParaRPr lang="tr-TR" sz="2000" b="0" u="none" strike="noStrike">
              <a:solidFill>
                <a:schemeClr val="dk1"/>
              </a:solidFill>
              <a:effectLst/>
              <a:uFillTx/>
              <a:latin typeface="Arial"/>
            </a:endParaRPr>
          </a:p>
        </p:txBody>
      </p:sp>
    </p:spTree>
  </p:cSld>
  <p:clrMap bg1="lt1" tx1="dk1" bg2="lt2" tx2="dk2" accent1="accent1" accent2="accent2" accent3="accent3" accent4="accent4" accent5="accent5" accent6="accent6" hlink="hlink" folHlink="folHlink"/>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4" name="41 Dikdörtgen"/>
          <p:cNvSpPr/>
          <p:nvPr/>
        </p:nvSpPr>
        <p:spPr>
          <a:xfrm>
            <a:off x="0" y="0"/>
            <a:ext cx="9143640" cy="6857640"/>
          </a:xfrm>
          <a:prstGeom prst="rect">
            <a:avLst/>
          </a:prstGeom>
          <a:blipFill rotWithShape="0">
            <a:blip r:embed="rId2"/>
            <a:srcRect/>
            <a:stretch/>
          </a:blip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95" name="42 Serbest Form"/>
          <p:cNvSpPr/>
          <p:nvPr/>
        </p:nvSpPr>
        <p:spPr>
          <a:xfrm>
            <a:off x="876312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3816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96" name="43 Serbest Form"/>
          <p:cNvSpPr/>
          <p:nvPr/>
        </p:nvSpPr>
        <p:spPr>
          <a:xfrm>
            <a:off x="8748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3564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97" name="44 Serbest Form"/>
          <p:cNvSpPr/>
          <p:nvPr/>
        </p:nvSpPr>
        <p:spPr>
          <a:xfrm>
            <a:off x="540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1260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98" name="45 Serbest Form"/>
          <p:cNvSpPr/>
          <p:nvPr/>
        </p:nvSpPr>
        <p:spPr>
          <a:xfrm>
            <a:off x="8839080" y="0"/>
            <a:ext cx="304560" cy="6857640"/>
          </a:xfrm>
          <a:custGeom>
            <a:avLst/>
            <a:gdLst>
              <a:gd name="textAreaLeft" fmla="*/ 0 w 304560"/>
              <a:gd name="textAreaRight" fmla="*/ 304920 w 304560"/>
              <a:gd name="textAreaTop" fmla="*/ 0 h 6857640"/>
              <a:gd name="textAreaBottom" fmla="*/ 6858000 h 6857640"/>
            </a:gdLst>
            <a:ahLst/>
            <a:cxnLst/>
            <a:rect l="textAreaLeft" t="textAreaTop" r="textAreaRight" b="textAreaBottom"/>
            <a:pathLst>
              <a:path w="304800" h="6858000">
                <a:moveTo>
                  <a:pt x="0" y="6858000"/>
                </a:moveTo>
                <a:lnTo>
                  <a:pt x="304800" y="6858000"/>
                </a:lnTo>
                <a:lnTo>
                  <a:pt x="304800" y="0"/>
                </a:lnTo>
                <a:lnTo>
                  <a:pt x="0" y="0"/>
                </a:lnTo>
                <a:lnTo>
                  <a:pt x="0" y="6858000"/>
                </a:lnTo>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99" name="46 Serbest Form"/>
          <p:cNvSpPr/>
          <p:nvPr/>
        </p:nvSpPr>
        <p:spPr>
          <a:xfrm>
            <a:off x="89154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9360">
            <a:solidFill>
              <a:srgbClr val="fd8537"/>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00" name="47 Serbest Form"/>
          <p:cNvSpPr/>
          <p:nvPr/>
        </p:nvSpPr>
        <p:spPr>
          <a:xfrm>
            <a:off x="8156520" y="5715000"/>
            <a:ext cx="549000" cy="549000"/>
          </a:xfrm>
          <a:custGeom>
            <a:avLst/>
            <a:gdLst>
              <a:gd name="textAreaLeft" fmla="*/ 0 w 549000"/>
              <a:gd name="textAreaRight" fmla="*/ 549360 w 549000"/>
              <a:gd name="textAreaTop" fmla="*/ 0 h 549000"/>
              <a:gd name="textAreaBottom" fmla="*/ 549360 h 549000"/>
            </a:gdLst>
            <a:ahLst/>
            <a:cxnLst/>
            <a:rect l="textAreaLeft" t="textAreaTop" r="textAreaRight" b="textAreaBottom"/>
            <a:pathLst>
              <a:path w="549275" h="549275">
                <a:moveTo>
                  <a:pt x="274700" y="0"/>
                </a:moveTo>
                <a:lnTo>
                  <a:pt x="230130" y="3594"/>
                </a:lnTo>
                <a:lnTo>
                  <a:pt x="187854" y="14001"/>
                </a:lnTo>
                <a:lnTo>
                  <a:pt x="148437" y="30654"/>
                </a:lnTo>
                <a:lnTo>
                  <a:pt x="112443" y="52989"/>
                </a:lnTo>
                <a:lnTo>
                  <a:pt x="80438" y="80440"/>
                </a:lnTo>
                <a:lnTo>
                  <a:pt x="52986" y="112441"/>
                </a:lnTo>
                <a:lnTo>
                  <a:pt x="30651" y="148426"/>
                </a:lnTo>
                <a:lnTo>
                  <a:pt x="13999" y="187831"/>
                </a:lnTo>
                <a:lnTo>
                  <a:pt x="3593" y="230090"/>
                </a:lnTo>
                <a:lnTo>
                  <a:pt x="0" y="274637"/>
                </a:lnTo>
                <a:lnTo>
                  <a:pt x="910" y="297161"/>
                </a:lnTo>
                <a:lnTo>
                  <a:pt x="7980" y="340635"/>
                </a:lnTo>
                <a:lnTo>
                  <a:pt x="21580" y="381537"/>
                </a:lnTo>
                <a:lnTo>
                  <a:pt x="41144" y="419303"/>
                </a:lnTo>
                <a:lnTo>
                  <a:pt x="66108" y="453367"/>
                </a:lnTo>
                <a:lnTo>
                  <a:pt x="95907" y="483164"/>
                </a:lnTo>
                <a:lnTo>
                  <a:pt x="129977" y="508127"/>
                </a:lnTo>
                <a:lnTo>
                  <a:pt x="167753" y="527692"/>
                </a:lnTo>
                <a:lnTo>
                  <a:pt x="208670" y="541293"/>
                </a:lnTo>
                <a:lnTo>
                  <a:pt x="252164" y="548364"/>
                </a:lnTo>
                <a:lnTo>
                  <a:pt x="274700" y="549275"/>
                </a:lnTo>
                <a:lnTo>
                  <a:pt x="297219" y="548364"/>
                </a:lnTo>
                <a:lnTo>
                  <a:pt x="340682" y="541293"/>
                </a:lnTo>
                <a:lnTo>
                  <a:pt x="381575" y="527692"/>
                </a:lnTo>
                <a:lnTo>
                  <a:pt x="419332" y="508127"/>
                </a:lnTo>
                <a:lnTo>
                  <a:pt x="453388" y="483164"/>
                </a:lnTo>
                <a:lnTo>
                  <a:pt x="483178" y="453367"/>
                </a:lnTo>
                <a:lnTo>
                  <a:pt x="508136" y="419303"/>
                </a:lnTo>
                <a:lnTo>
                  <a:pt x="527696" y="381537"/>
                </a:lnTo>
                <a:lnTo>
                  <a:pt x="541294" y="340635"/>
                </a:lnTo>
                <a:lnTo>
                  <a:pt x="548364" y="297161"/>
                </a:lnTo>
                <a:lnTo>
                  <a:pt x="549275" y="274637"/>
                </a:lnTo>
                <a:lnTo>
                  <a:pt x="548364" y="252113"/>
                </a:lnTo>
                <a:lnTo>
                  <a:pt x="541294" y="208639"/>
                </a:lnTo>
                <a:lnTo>
                  <a:pt x="527696" y="167737"/>
                </a:lnTo>
                <a:lnTo>
                  <a:pt x="508136" y="129971"/>
                </a:lnTo>
                <a:lnTo>
                  <a:pt x="483178" y="95907"/>
                </a:lnTo>
                <a:lnTo>
                  <a:pt x="453388" y="66110"/>
                </a:lnTo>
                <a:lnTo>
                  <a:pt x="419332" y="41147"/>
                </a:lnTo>
                <a:lnTo>
                  <a:pt x="381575" y="21582"/>
                </a:lnTo>
                <a:lnTo>
                  <a:pt x="340682" y="7981"/>
                </a:lnTo>
                <a:lnTo>
                  <a:pt x="297219" y="910"/>
                </a:lnTo>
                <a:lnTo>
                  <a:pt x="274700" y="0"/>
                </a:lnTo>
                <a:close/>
              </a:path>
            </a:pathLst>
          </a:custGeom>
          <a:solidFill>
            <a:srgbClr val="fd8537"/>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01" name="50 Serbest Form"/>
          <p:cNvSpPr/>
          <p:nvPr/>
        </p:nvSpPr>
        <p:spPr>
          <a:xfrm>
            <a:off x="3108240" y="6378480"/>
            <a:ext cx="2927160" cy="342720"/>
          </a:xfrm>
          <a:custGeom>
            <a:avLst/>
            <a:gdLst>
              <a:gd name="textAreaLeft" fmla="*/ 0 w 2927160"/>
              <a:gd name="textAreaRight" fmla="*/ 2927520 w 2927160"/>
              <a:gd name="textAreaTop" fmla="*/ 0 h 342720"/>
              <a:gd name="textAreaBottom" fmla="*/ 343080 h 34272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02" name="PlaceHolder 1"/>
          <p:cNvSpPr>
            <a:spLocks noGrp="1"/>
          </p:cNvSpPr>
          <p:nvPr>
            <p:ph type="title"/>
          </p:nvPr>
        </p:nvSpPr>
        <p:spPr>
          <a:xfrm>
            <a:off x="1257480" y="450360"/>
            <a:ext cx="6627240" cy="893520"/>
          </a:xfrm>
          <a:prstGeom prst="rect">
            <a:avLst/>
          </a:prstGeom>
          <a:noFill/>
          <a:ln w="0">
            <a:noFill/>
          </a:ln>
        </p:spPr>
        <p:txBody>
          <a:bodyPr lIns="0" rIns="0" tIns="0" bIns="0" anchor="ctr">
            <a:noAutofit/>
          </a:bodyPr>
          <a:p>
            <a:pPr indent="0">
              <a:buNone/>
            </a:pPr>
            <a:r>
              <a:rPr lang="tr-TR" sz="1800" b="0" u="none" strike="noStrike">
                <a:solidFill>
                  <a:schemeClr val="dk1"/>
                </a:solidFill>
                <a:effectLst/>
                <a:uFillTx/>
                <a:latin typeface="Arial"/>
              </a:rPr>
              <a:t>Ana başlık metnini düzenlemek için tıklayın</a:t>
            </a:r>
            <a:endParaRPr lang="tr-TR" sz="1800" b="0" u="none" strike="noStrike">
              <a:solidFill>
                <a:schemeClr val="dk1"/>
              </a:solidFill>
              <a:effectLst/>
              <a:uFillTx/>
              <a:latin typeface="Arial"/>
            </a:endParaRPr>
          </a:p>
        </p:txBody>
      </p:sp>
      <p:sp>
        <p:nvSpPr>
          <p:cNvPr id="103" name="PlaceHolder 2"/>
          <p:cNvSpPr>
            <a:spLocks noGrp="1"/>
          </p:cNvSpPr>
          <p:nvPr>
            <p:ph type="body"/>
          </p:nvPr>
        </p:nvSpPr>
        <p:spPr>
          <a:xfrm>
            <a:off x="676440" y="1279440"/>
            <a:ext cx="3800880" cy="2257560"/>
          </a:xfrm>
          <a:prstGeom prst="rect">
            <a:avLst/>
          </a:prstGeom>
          <a:noFill/>
          <a:ln w="0">
            <a:noFill/>
          </a:ln>
        </p:spPr>
        <p:txBody>
          <a:bodyPr lIns="0" rIns="0" tIns="0" bIns="0" anchor="t">
            <a:normAutofit fontScale="70000" lnSpcReduction="19999"/>
          </a:bodyPr>
          <a:p>
            <a:pPr marL="432000" indent="-324000">
              <a:spcBef>
                <a:spcPts val="1417"/>
              </a:spcBef>
              <a:buClr>
                <a:srgbClr val="000000"/>
              </a:buClr>
              <a:buSzPct val="45000"/>
              <a:buFont typeface="Wingdings" charset="2"/>
              <a:buChar char=""/>
            </a:pPr>
            <a:r>
              <a:rPr lang="tr-TR" sz="1800" b="0" u="none" strike="noStrike">
                <a:solidFill>
                  <a:schemeClr val="dk1"/>
                </a:solidFill>
                <a:effectLst/>
                <a:uFillTx/>
                <a:latin typeface="Arial"/>
              </a:rPr>
              <a:t>Anahat metninin biçimini düzenlemek için tıklayın</a:t>
            </a:r>
            <a:endParaRPr lang="tr-TR" sz="1800" b="0" u="none" strike="noStrike">
              <a:solidFill>
                <a:schemeClr val="dk1"/>
              </a:solidFill>
              <a:effectLst/>
              <a:uFillTx/>
              <a:latin typeface="Arial"/>
            </a:endParaRPr>
          </a:p>
          <a:p>
            <a:pPr marL="864000" lvl="1" indent="-324000">
              <a:spcBef>
                <a:spcPts val="1134"/>
              </a:spcBef>
              <a:buClr>
                <a:srgbClr val="000000"/>
              </a:buClr>
              <a:buSzPct val="75000"/>
              <a:buFont typeface="Symbol" charset="2"/>
              <a:buChar char=""/>
            </a:pPr>
            <a:r>
              <a:rPr lang="tr-TR" sz="1800" b="0" u="none" strike="noStrike">
                <a:solidFill>
                  <a:schemeClr val="dk1"/>
                </a:solidFill>
                <a:effectLst/>
                <a:uFillTx/>
                <a:latin typeface="Arial"/>
              </a:rPr>
              <a:t>İkinci Anahat Düzeyi</a:t>
            </a:r>
            <a:endParaRPr lang="tr-TR" sz="1800" b="0" u="none" strike="noStrike">
              <a:solidFill>
                <a:schemeClr val="dk1"/>
              </a:solidFill>
              <a:effectLst/>
              <a:uFillTx/>
              <a:latin typeface="Arial"/>
            </a:endParaRPr>
          </a:p>
          <a:p>
            <a:pPr marL="1296000" lvl="2" indent="-288000">
              <a:spcBef>
                <a:spcPts val="850"/>
              </a:spcBef>
              <a:buClr>
                <a:srgbClr val="000000"/>
              </a:buClr>
              <a:buSzPct val="45000"/>
              <a:buFont typeface="Wingdings" charset="2"/>
              <a:buChar char=""/>
            </a:pPr>
            <a:r>
              <a:rPr lang="tr-TR" sz="1800" b="0" u="none" strike="noStrike">
                <a:solidFill>
                  <a:schemeClr val="dk1"/>
                </a:solidFill>
                <a:effectLst/>
                <a:uFillTx/>
                <a:latin typeface="Arial"/>
              </a:rPr>
              <a:t>Üçüncü Anahat Düzeyi</a:t>
            </a:r>
            <a:endParaRPr lang="tr-TR" sz="1800" b="0" u="none" strike="noStrike">
              <a:solidFill>
                <a:schemeClr val="dk1"/>
              </a:solidFill>
              <a:effectLst/>
              <a:uFillTx/>
              <a:latin typeface="Arial"/>
            </a:endParaRPr>
          </a:p>
          <a:p>
            <a:pPr marL="1728000" lvl="3" indent="-216000">
              <a:spcBef>
                <a:spcPts val="567"/>
              </a:spcBef>
              <a:buClr>
                <a:srgbClr val="000000"/>
              </a:buClr>
              <a:buSzPct val="75000"/>
              <a:buFont typeface="Symbol" charset="2"/>
              <a:buChar char=""/>
            </a:pPr>
            <a:r>
              <a:rPr lang="tr-TR" sz="1800" b="0" u="none" strike="noStrike">
                <a:solidFill>
                  <a:schemeClr val="dk1"/>
                </a:solidFill>
                <a:effectLst/>
                <a:uFillTx/>
                <a:latin typeface="Arial"/>
              </a:rPr>
              <a:t>Dördüncü Anahat Düzeyi</a:t>
            </a:r>
            <a:endParaRPr lang="tr-TR" sz="1800" b="0" u="none" strike="noStrike">
              <a:solidFill>
                <a:schemeClr val="dk1"/>
              </a:solidFill>
              <a:effectLst/>
              <a:uFillTx/>
              <a:latin typeface="Arial"/>
            </a:endParaRPr>
          </a:p>
          <a:p>
            <a:pPr marL="2160000" lvl="4"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Beşinci Anahat Düzeyi</a:t>
            </a:r>
            <a:endParaRPr lang="tr-TR" sz="2000" b="0" u="none" strike="noStrike">
              <a:solidFill>
                <a:schemeClr val="dk1"/>
              </a:solidFill>
              <a:effectLst/>
              <a:uFillTx/>
              <a:latin typeface="Arial"/>
            </a:endParaRPr>
          </a:p>
          <a:p>
            <a:pPr marL="2592000" lvl="5"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Altıncı Anahat Düzeyi</a:t>
            </a:r>
            <a:endParaRPr lang="tr-TR" sz="2000" b="0" u="none" strike="noStrike">
              <a:solidFill>
                <a:schemeClr val="dk1"/>
              </a:solidFill>
              <a:effectLst/>
              <a:uFillTx/>
              <a:latin typeface="Arial"/>
            </a:endParaRPr>
          </a:p>
          <a:p>
            <a:pPr marL="3024000" lvl="6"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Yedinci Anahat Düzeyi</a:t>
            </a:r>
            <a:endParaRPr lang="tr-TR" sz="2000" b="0" u="none" strike="noStrike">
              <a:solidFill>
                <a:schemeClr val="dk1"/>
              </a:solidFill>
              <a:effectLst/>
              <a:uFillTx/>
              <a:latin typeface="Arial"/>
            </a:endParaRPr>
          </a:p>
        </p:txBody>
      </p:sp>
      <p:sp>
        <p:nvSpPr>
          <p:cNvPr id="104" name="PlaceHolder 3"/>
          <p:cNvSpPr>
            <a:spLocks noGrp="1"/>
          </p:cNvSpPr>
          <p:nvPr>
            <p:ph type="body"/>
          </p:nvPr>
        </p:nvSpPr>
        <p:spPr>
          <a:xfrm>
            <a:off x="4668120" y="1279440"/>
            <a:ext cx="3800880" cy="2257560"/>
          </a:xfrm>
          <a:prstGeom prst="rect">
            <a:avLst/>
          </a:prstGeom>
          <a:noFill/>
          <a:ln w="0">
            <a:noFill/>
          </a:ln>
        </p:spPr>
        <p:txBody>
          <a:bodyPr lIns="0" rIns="0" tIns="0" bIns="0" anchor="t">
            <a:normAutofit fontScale="70000" lnSpcReduction="19999"/>
          </a:bodyPr>
          <a:p>
            <a:pPr marL="432000" indent="-324000">
              <a:spcBef>
                <a:spcPts val="1417"/>
              </a:spcBef>
              <a:buClr>
                <a:srgbClr val="000000"/>
              </a:buClr>
              <a:buSzPct val="45000"/>
              <a:buFont typeface="Wingdings" charset="2"/>
              <a:buChar char=""/>
            </a:pPr>
            <a:r>
              <a:rPr lang="tr-TR" sz="1800" b="0" u="none" strike="noStrike">
                <a:solidFill>
                  <a:schemeClr val="dk1"/>
                </a:solidFill>
                <a:effectLst/>
                <a:uFillTx/>
                <a:latin typeface="Arial"/>
              </a:rPr>
              <a:t>Anahat metninin biçimini düzenlemek için tıklayın</a:t>
            </a:r>
            <a:endParaRPr lang="tr-TR" sz="1800" b="0" u="none" strike="noStrike">
              <a:solidFill>
                <a:schemeClr val="dk1"/>
              </a:solidFill>
              <a:effectLst/>
              <a:uFillTx/>
              <a:latin typeface="Arial"/>
            </a:endParaRPr>
          </a:p>
          <a:p>
            <a:pPr marL="864000" lvl="1" indent="-324000">
              <a:spcBef>
                <a:spcPts val="1134"/>
              </a:spcBef>
              <a:buClr>
                <a:srgbClr val="000000"/>
              </a:buClr>
              <a:buSzPct val="75000"/>
              <a:buFont typeface="Symbol" charset="2"/>
              <a:buChar char=""/>
            </a:pPr>
            <a:r>
              <a:rPr lang="tr-TR" sz="1800" b="0" u="none" strike="noStrike">
                <a:solidFill>
                  <a:schemeClr val="dk1"/>
                </a:solidFill>
                <a:effectLst/>
                <a:uFillTx/>
                <a:latin typeface="Arial"/>
              </a:rPr>
              <a:t>İkinci Anahat Düzeyi</a:t>
            </a:r>
            <a:endParaRPr lang="tr-TR" sz="1800" b="0" u="none" strike="noStrike">
              <a:solidFill>
                <a:schemeClr val="dk1"/>
              </a:solidFill>
              <a:effectLst/>
              <a:uFillTx/>
              <a:latin typeface="Arial"/>
            </a:endParaRPr>
          </a:p>
          <a:p>
            <a:pPr marL="1296000" lvl="2" indent="-288000">
              <a:spcBef>
                <a:spcPts val="850"/>
              </a:spcBef>
              <a:buClr>
                <a:srgbClr val="000000"/>
              </a:buClr>
              <a:buSzPct val="45000"/>
              <a:buFont typeface="Wingdings" charset="2"/>
              <a:buChar char=""/>
            </a:pPr>
            <a:r>
              <a:rPr lang="tr-TR" sz="1800" b="0" u="none" strike="noStrike">
                <a:solidFill>
                  <a:schemeClr val="dk1"/>
                </a:solidFill>
                <a:effectLst/>
                <a:uFillTx/>
                <a:latin typeface="Arial"/>
              </a:rPr>
              <a:t>Üçüncü Anahat Düzeyi</a:t>
            </a:r>
            <a:endParaRPr lang="tr-TR" sz="1800" b="0" u="none" strike="noStrike">
              <a:solidFill>
                <a:schemeClr val="dk1"/>
              </a:solidFill>
              <a:effectLst/>
              <a:uFillTx/>
              <a:latin typeface="Arial"/>
            </a:endParaRPr>
          </a:p>
          <a:p>
            <a:pPr marL="1728000" lvl="3" indent="-216000">
              <a:spcBef>
                <a:spcPts val="567"/>
              </a:spcBef>
              <a:buClr>
                <a:srgbClr val="000000"/>
              </a:buClr>
              <a:buSzPct val="75000"/>
              <a:buFont typeface="Symbol" charset="2"/>
              <a:buChar char=""/>
            </a:pPr>
            <a:r>
              <a:rPr lang="tr-TR" sz="1800" b="0" u="none" strike="noStrike">
                <a:solidFill>
                  <a:schemeClr val="dk1"/>
                </a:solidFill>
                <a:effectLst/>
                <a:uFillTx/>
                <a:latin typeface="Arial"/>
              </a:rPr>
              <a:t>Dördüncü Anahat Düzeyi</a:t>
            </a:r>
            <a:endParaRPr lang="tr-TR" sz="1800" b="0" u="none" strike="noStrike">
              <a:solidFill>
                <a:schemeClr val="dk1"/>
              </a:solidFill>
              <a:effectLst/>
              <a:uFillTx/>
              <a:latin typeface="Arial"/>
            </a:endParaRPr>
          </a:p>
          <a:p>
            <a:pPr marL="2160000" lvl="4"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Beşinci Anahat Düzeyi</a:t>
            </a:r>
            <a:endParaRPr lang="tr-TR" sz="2000" b="0" u="none" strike="noStrike">
              <a:solidFill>
                <a:schemeClr val="dk1"/>
              </a:solidFill>
              <a:effectLst/>
              <a:uFillTx/>
              <a:latin typeface="Arial"/>
            </a:endParaRPr>
          </a:p>
          <a:p>
            <a:pPr marL="2592000" lvl="5"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Altıncı Anahat Düzeyi</a:t>
            </a:r>
            <a:endParaRPr lang="tr-TR" sz="2000" b="0" u="none" strike="noStrike">
              <a:solidFill>
                <a:schemeClr val="dk1"/>
              </a:solidFill>
              <a:effectLst/>
              <a:uFillTx/>
              <a:latin typeface="Arial"/>
            </a:endParaRPr>
          </a:p>
          <a:p>
            <a:pPr marL="3024000" lvl="6"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Yedinci Anahat Düzeyi</a:t>
            </a:r>
            <a:endParaRPr lang="tr-TR" sz="2000" b="0" u="none" strike="noStrike">
              <a:solidFill>
                <a:schemeClr val="dk1"/>
              </a:solidFill>
              <a:effectLst/>
              <a:uFillTx/>
              <a:latin typeface="Arial"/>
            </a:endParaRPr>
          </a:p>
        </p:txBody>
      </p:sp>
      <p:sp>
        <p:nvSpPr>
          <p:cNvPr id="105" name="PlaceHolder 4"/>
          <p:cNvSpPr>
            <a:spLocks noGrp="1"/>
          </p:cNvSpPr>
          <p:nvPr>
            <p:ph type="body"/>
          </p:nvPr>
        </p:nvSpPr>
        <p:spPr>
          <a:xfrm>
            <a:off x="676440" y="3752280"/>
            <a:ext cx="3800880" cy="2257560"/>
          </a:xfrm>
          <a:prstGeom prst="rect">
            <a:avLst/>
          </a:prstGeom>
          <a:noFill/>
          <a:ln w="0">
            <a:noFill/>
          </a:ln>
        </p:spPr>
        <p:txBody>
          <a:bodyPr lIns="0" rIns="0" tIns="0" bIns="0" anchor="t">
            <a:normAutofit fontScale="70000" lnSpcReduction="19999"/>
          </a:bodyPr>
          <a:p>
            <a:pPr marL="432000" indent="-324000">
              <a:spcBef>
                <a:spcPts val="1417"/>
              </a:spcBef>
              <a:buClr>
                <a:srgbClr val="000000"/>
              </a:buClr>
              <a:buSzPct val="45000"/>
              <a:buFont typeface="Wingdings" charset="2"/>
              <a:buChar char=""/>
            </a:pPr>
            <a:r>
              <a:rPr lang="tr-TR" sz="1800" b="0" u="none" strike="noStrike">
                <a:solidFill>
                  <a:schemeClr val="dk1"/>
                </a:solidFill>
                <a:effectLst/>
                <a:uFillTx/>
                <a:latin typeface="Arial"/>
              </a:rPr>
              <a:t>Anahat metninin biçimini düzenlemek için tıklayın</a:t>
            </a:r>
            <a:endParaRPr lang="tr-TR" sz="1800" b="0" u="none" strike="noStrike">
              <a:solidFill>
                <a:schemeClr val="dk1"/>
              </a:solidFill>
              <a:effectLst/>
              <a:uFillTx/>
              <a:latin typeface="Arial"/>
            </a:endParaRPr>
          </a:p>
          <a:p>
            <a:pPr marL="864000" lvl="1" indent="-324000">
              <a:spcBef>
                <a:spcPts val="1134"/>
              </a:spcBef>
              <a:buClr>
                <a:srgbClr val="000000"/>
              </a:buClr>
              <a:buSzPct val="75000"/>
              <a:buFont typeface="Symbol" charset="2"/>
              <a:buChar char=""/>
            </a:pPr>
            <a:r>
              <a:rPr lang="tr-TR" sz="1800" b="0" u="none" strike="noStrike">
                <a:solidFill>
                  <a:schemeClr val="dk1"/>
                </a:solidFill>
                <a:effectLst/>
                <a:uFillTx/>
                <a:latin typeface="Arial"/>
              </a:rPr>
              <a:t>İkinci Anahat Düzeyi</a:t>
            </a:r>
            <a:endParaRPr lang="tr-TR" sz="1800" b="0" u="none" strike="noStrike">
              <a:solidFill>
                <a:schemeClr val="dk1"/>
              </a:solidFill>
              <a:effectLst/>
              <a:uFillTx/>
              <a:latin typeface="Arial"/>
            </a:endParaRPr>
          </a:p>
          <a:p>
            <a:pPr marL="1296000" lvl="2" indent="-288000">
              <a:spcBef>
                <a:spcPts val="850"/>
              </a:spcBef>
              <a:buClr>
                <a:srgbClr val="000000"/>
              </a:buClr>
              <a:buSzPct val="45000"/>
              <a:buFont typeface="Wingdings" charset="2"/>
              <a:buChar char=""/>
            </a:pPr>
            <a:r>
              <a:rPr lang="tr-TR" sz="1800" b="0" u="none" strike="noStrike">
                <a:solidFill>
                  <a:schemeClr val="dk1"/>
                </a:solidFill>
                <a:effectLst/>
                <a:uFillTx/>
                <a:latin typeface="Arial"/>
              </a:rPr>
              <a:t>Üçüncü Anahat Düzeyi</a:t>
            </a:r>
            <a:endParaRPr lang="tr-TR" sz="1800" b="0" u="none" strike="noStrike">
              <a:solidFill>
                <a:schemeClr val="dk1"/>
              </a:solidFill>
              <a:effectLst/>
              <a:uFillTx/>
              <a:latin typeface="Arial"/>
            </a:endParaRPr>
          </a:p>
          <a:p>
            <a:pPr marL="1728000" lvl="3" indent="-216000">
              <a:spcBef>
                <a:spcPts val="567"/>
              </a:spcBef>
              <a:buClr>
                <a:srgbClr val="000000"/>
              </a:buClr>
              <a:buSzPct val="75000"/>
              <a:buFont typeface="Symbol" charset="2"/>
              <a:buChar char=""/>
            </a:pPr>
            <a:r>
              <a:rPr lang="tr-TR" sz="1800" b="0" u="none" strike="noStrike">
                <a:solidFill>
                  <a:schemeClr val="dk1"/>
                </a:solidFill>
                <a:effectLst/>
                <a:uFillTx/>
                <a:latin typeface="Arial"/>
              </a:rPr>
              <a:t>Dördüncü Anahat Düzeyi</a:t>
            </a:r>
            <a:endParaRPr lang="tr-TR" sz="1800" b="0" u="none" strike="noStrike">
              <a:solidFill>
                <a:schemeClr val="dk1"/>
              </a:solidFill>
              <a:effectLst/>
              <a:uFillTx/>
              <a:latin typeface="Arial"/>
            </a:endParaRPr>
          </a:p>
          <a:p>
            <a:pPr marL="2160000" lvl="4"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Beşinci Anahat Düzeyi</a:t>
            </a:r>
            <a:endParaRPr lang="tr-TR" sz="2000" b="0" u="none" strike="noStrike">
              <a:solidFill>
                <a:schemeClr val="dk1"/>
              </a:solidFill>
              <a:effectLst/>
              <a:uFillTx/>
              <a:latin typeface="Arial"/>
            </a:endParaRPr>
          </a:p>
          <a:p>
            <a:pPr marL="2592000" lvl="5"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Altıncı Anahat Düzeyi</a:t>
            </a:r>
            <a:endParaRPr lang="tr-TR" sz="2000" b="0" u="none" strike="noStrike">
              <a:solidFill>
                <a:schemeClr val="dk1"/>
              </a:solidFill>
              <a:effectLst/>
              <a:uFillTx/>
              <a:latin typeface="Arial"/>
            </a:endParaRPr>
          </a:p>
          <a:p>
            <a:pPr marL="3024000" lvl="6"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Yedinci Anahat Düzeyi</a:t>
            </a:r>
            <a:endParaRPr lang="tr-TR" sz="2000" b="0" u="none" strike="noStrike">
              <a:solidFill>
                <a:schemeClr val="dk1"/>
              </a:solidFill>
              <a:effectLst/>
              <a:uFillTx/>
              <a:latin typeface="Arial"/>
            </a:endParaRPr>
          </a:p>
        </p:txBody>
      </p:sp>
      <p:sp>
        <p:nvSpPr>
          <p:cNvPr id="106" name="PlaceHolder 5"/>
          <p:cNvSpPr>
            <a:spLocks noGrp="1"/>
          </p:cNvSpPr>
          <p:nvPr>
            <p:ph type="body"/>
          </p:nvPr>
        </p:nvSpPr>
        <p:spPr>
          <a:xfrm>
            <a:off x="4668120" y="3752280"/>
            <a:ext cx="3800880" cy="2257560"/>
          </a:xfrm>
          <a:prstGeom prst="rect">
            <a:avLst/>
          </a:prstGeom>
          <a:noFill/>
          <a:ln w="0">
            <a:noFill/>
          </a:ln>
        </p:spPr>
        <p:txBody>
          <a:bodyPr lIns="0" rIns="0" tIns="0" bIns="0" anchor="t">
            <a:normAutofit fontScale="70000" lnSpcReduction="19999"/>
          </a:bodyPr>
          <a:p>
            <a:pPr marL="432000" indent="-324000">
              <a:spcBef>
                <a:spcPts val="1417"/>
              </a:spcBef>
              <a:buClr>
                <a:srgbClr val="000000"/>
              </a:buClr>
              <a:buSzPct val="45000"/>
              <a:buFont typeface="Wingdings" charset="2"/>
              <a:buChar char=""/>
            </a:pPr>
            <a:r>
              <a:rPr lang="tr-TR" sz="1800" b="0" u="none" strike="noStrike">
                <a:solidFill>
                  <a:schemeClr val="dk1"/>
                </a:solidFill>
                <a:effectLst/>
                <a:uFillTx/>
                <a:latin typeface="Arial"/>
              </a:rPr>
              <a:t>Anahat metninin biçimini düzenlemek için tıklayın</a:t>
            </a:r>
            <a:endParaRPr lang="tr-TR" sz="1800" b="0" u="none" strike="noStrike">
              <a:solidFill>
                <a:schemeClr val="dk1"/>
              </a:solidFill>
              <a:effectLst/>
              <a:uFillTx/>
              <a:latin typeface="Arial"/>
            </a:endParaRPr>
          </a:p>
          <a:p>
            <a:pPr marL="864000" lvl="1" indent="-324000">
              <a:spcBef>
                <a:spcPts val="1134"/>
              </a:spcBef>
              <a:buClr>
                <a:srgbClr val="000000"/>
              </a:buClr>
              <a:buSzPct val="75000"/>
              <a:buFont typeface="Symbol" charset="2"/>
              <a:buChar char=""/>
            </a:pPr>
            <a:r>
              <a:rPr lang="tr-TR" sz="1800" b="0" u="none" strike="noStrike">
                <a:solidFill>
                  <a:schemeClr val="dk1"/>
                </a:solidFill>
                <a:effectLst/>
                <a:uFillTx/>
                <a:latin typeface="Arial"/>
              </a:rPr>
              <a:t>İkinci Anahat Düzeyi</a:t>
            </a:r>
            <a:endParaRPr lang="tr-TR" sz="1800" b="0" u="none" strike="noStrike">
              <a:solidFill>
                <a:schemeClr val="dk1"/>
              </a:solidFill>
              <a:effectLst/>
              <a:uFillTx/>
              <a:latin typeface="Arial"/>
            </a:endParaRPr>
          </a:p>
          <a:p>
            <a:pPr marL="1296000" lvl="2" indent="-288000">
              <a:spcBef>
                <a:spcPts val="850"/>
              </a:spcBef>
              <a:buClr>
                <a:srgbClr val="000000"/>
              </a:buClr>
              <a:buSzPct val="45000"/>
              <a:buFont typeface="Wingdings" charset="2"/>
              <a:buChar char=""/>
            </a:pPr>
            <a:r>
              <a:rPr lang="tr-TR" sz="1800" b="0" u="none" strike="noStrike">
                <a:solidFill>
                  <a:schemeClr val="dk1"/>
                </a:solidFill>
                <a:effectLst/>
                <a:uFillTx/>
                <a:latin typeface="Arial"/>
              </a:rPr>
              <a:t>Üçüncü Anahat Düzeyi</a:t>
            </a:r>
            <a:endParaRPr lang="tr-TR" sz="1800" b="0" u="none" strike="noStrike">
              <a:solidFill>
                <a:schemeClr val="dk1"/>
              </a:solidFill>
              <a:effectLst/>
              <a:uFillTx/>
              <a:latin typeface="Arial"/>
            </a:endParaRPr>
          </a:p>
          <a:p>
            <a:pPr marL="1728000" lvl="3" indent="-216000">
              <a:spcBef>
                <a:spcPts val="567"/>
              </a:spcBef>
              <a:buClr>
                <a:srgbClr val="000000"/>
              </a:buClr>
              <a:buSzPct val="75000"/>
              <a:buFont typeface="Symbol" charset="2"/>
              <a:buChar char=""/>
            </a:pPr>
            <a:r>
              <a:rPr lang="tr-TR" sz="1800" b="0" u="none" strike="noStrike">
                <a:solidFill>
                  <a:schemeClr val="dk1"/>
                </a:solidFill>
                <a:effectLst/>
                <a:uFillTx/>
                <a:latin typeface="Arial"/>
              </a:rPr>
              <a:t>Dördüncü Anahat Düzeyi</a:t>
            </a:r>
            <a:endParaRPr lang="tr-TR" sz="1800" b="0" u="none" strike="noStrike">
              <a:solidFill>
                <a:schemeClr val="dk1"/>
              </a:solidFill>
              <a:effectLst/>
              <a:uFillTx/>
              <a:latin typeface="Arial"/>
            </a:endParaRPr>
          </a:p>
          <a:p>
            <a:pPr marL="2160000" lvl="4"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Beşinci Anahat Düzeyi</a:t>
            </a:r>
            <a:endParaRPr lang="tr-TR" sz="2000" b="0" u="none" strike="noStrike">
              <a:solidFill>
                <a:schemeClr val="dk1"/>
              </a:solidFill>
              <a:effectLst/>
              <a:uFillTx/>
              <a:latin typeface="Arial"/>
            </a:endParaRPr>
          </a:p>
          <a:p>
            <a:pPr marL="2592000" lvl="5"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Altıncı Anahat Düzeyi</a:t>
            </a:r>
            <a:endParaRPr lang="tr-TR" sz="2000" b="0" u="none" strike="noStrike">
              <a:solidFill>
                <a:schemeClr val="dk1"/>
              </a:solidFill>
              <a:effectLst/>
              <a:uFillTx/>
              <a:latin typeface="Arial"/>
            </a:endParaRPr>
          </a:p>
          <a:p>
            <a:pPr marL="3024000" lvl="6"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Yedinci Anahat Düzeyi</a:t>
            </a:r>
            <a:endParaRPr lang="tr-TR" sz="2000" b="0" u="none" strike="noStrike">
              <a:solidFill>
                <a:schemeClr val="dk1"/>
              </a:solidFill>
              <a:effectLst/>
              <a:uFillTx/>
              <a:latin typeface="Arial"/>
            </a:endParaRPr>
          </a:p>
        </p:txBody>
      </p:sp>
    </p:spTree>
  </p:cSld>
  <p:clrMap bg1="lt1" tx1="dk1" bg2="lt2" tx2="dk2" accent1="accent1" accent2="accent2" accent3="accent3" accent4="accent4" accent5="accent5" accent6="accent6" hlink="hlink" folHlink="folHlink"/>
  <p:sldLayoutIdLst/>
</p:sldMaster>
</file>

<file path=ppt/slideMasters/slideMaster1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7" name="41 Dikdörtgen"/>
          <p:cNvSpPr/>
          <p:nvPr/>
        </p:nvSpPr>
        <p:spPr>
          <a:xfrm>
            <a:off x="0" y="0"/>
            <a:ext cx="9143640" cy="6857640"/>
          </a:xfrm>
          <a:prstGeom prst="rect">
            <a:avLst/>
          </a:prstGeom>
          <a:blipFill rotWithShape="0">
            <a:blip r:embed="rId2"/>
            <a:srcRect/>
            <a:stretch/>
          </a:blip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08" name="42 Serbest Form"/>
          <p:cNvSpPr/>
          <p:nvPr/>
        </p:nvSpPr>
        <p:spPr>
          <a:xfrm>
            <a:off x="876312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3816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09" name="43 Serbest Form"/>
          <p:cNvSpPr/>
          <p:nvPr/>
        </p:nvSpPr>
        <p:spPr>
          <a:xfrm>
            <a:off x="8748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3564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10" name="44 Serbest Form"/>
          <p:cNvSpPr/>
          <p:nvPr/>
        </p:nvSpPr>
        <p:spPr>
          <a:xfrm>
            <a:off x="540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1260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11" name="45 Serbest Form"/>
          <p:cNvSpPr/>
          <p:nvPr/>
        </p:nvSpPr>
        <p:spPr>
          <a:xfrm>
            <a:off x="8839080" y="0"/>
            <a:ext cx="304560" cy="6857640"/>
          </a:xfrm>
          <a:custGeom>
            <a:avLst/>
            <a:gdLst>
              <a:gd name="textAreaLeft" fmla="*/ 0 w 304560"/>
              <a:gd name="textAreaRight" fmla="*/ 304920 w 304560"/>
              <a:gd name="textAreaTop" fmla="*/ 0 h 6857640"/>
              <a:gd name="textAreaBottom" fmla="*/ 6858000 h 6857640"/>
            </a:gdLst>
            <a:ahLst/>
            <a:cxnLst/>
            <a:rect l="textAreaLeft" t="textAreaTop" r="textAreaRight" b="textAreaBottom"/>
            <a:pathLst>
              <a:path w="304800" h="6858000">
                <a:moveTo>
                  <a:pt x="0" y="6858000"/>
                </a:moveTo>
                <a:lnTo>
                  <a:pt x="304800" y="6858000"/>
                </a:lnTo>
                <a:lnTo>
                  <a:pt x="304800" y="0"/>
                </a:lnTo>
                <a:lnTo>
                  <a:pt x="0" y="0"/>
                </a:lnTo>
                <a:lnTo>
                  <a:pt x="0" y="6858000"/>
                </a:lnTo>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12" name="46 Serbest Form"/>
          <p:cNvSpPr/>
          <p:nvPr/>
        </p:nvSpPr>
        <p:spPr>
          <a:xfrm>
            <a:off x="89154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9360">
            <a:solidFill>
              <a:srgbClr val="fd8537"/>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13" name="47 Serbest Form"/>
          <p:cNvSpPr/>
          <p:nvPr/>
        </p:nvSpPr>
        <p:spPr>
          <a:xfrm>
            <a:off x="8156520" y="5715000"/>
            <a:ext cx="549000" cy="549000"/>
          </a:xfrm>
          <a:custGeom>
            <a:avLst/>
            <a:gdLst>
              <a:gd name="textAreaLeft" fmla="*/ 0 w 549000"/>
              <a:gd name="textAreaRight" fmla="*/ 549360 w 549000"/>
              <a:gd name="textAreaTop" fmla="*/ 0 h 549000"/>
              <a:gd name="textAreaBottom" fmla="*/ 549360 h 549000"/>
            </a:gdLst>
            <a:ahLst/>
            <a:cxnLst/>
            <a:rect l="textAreaLeft" t="textAreaTop" r="textAreaRight" b="textAreaBottom"/>
            <a:pathLst>
              <a:path w="549275" h="549275">
                <a:moveTo>
                  <a:pt x="274700" y="0"/>
                </a:moveTo>
                <a:lnTo>
                  <a:pt x="230130" y="3594"/>
                </a:lnTo>
                <a:lnTo>
                  <a:pt x="187854" y="14001"/>
                </a:lnTo>
                <a:lnTo>
                  <a:pt x="148437" y="30654"/>
                </a:lnTo>
                <a:lnTo>
                  <a:pt x="112443" y="52989"/>
                </a:lnTo>
                <a:lnTo>
                  <a:pt x="80438" y="80440"/>
                </a:lnTo>
                <a:lnTo>
                  <a:pt x="52986" y="112441"/>
                </a:lnTo>
                <a:lnTo>
                  <a:pt x="30651" y="148426"/>
                </a:lnTo>
                <a:lnTo>
                  <a:pt x="13999" y="187831"/>
                </a:lnTo>
                <a:lnTo>
                  <a:pt x="3593" y="230090"/>
                </a:lnTo>
                <a:lnTo>
                  <a:pt x="0" y="274637"/>
                </a:lnTo>
                <a:lnTo>
                  <a:pt x="910" y="297161"/>
                </a:lnTo>
                <a:lnTo>
                  <a:pt x="7980" y="340635"/>
                </a:lnTo>
                <a:lnTo>
                  <a:pt x="21580" y="381537"/>
                </a:lnTo>
                <a:lnTo>
                  <a:pt x="41144" y="419303"/>
                </a:lnTo>
                <a:lnTo>
                  <a:pt x="66108" y="453367"/>
                </a:lnTo>
                <a:lnTo>
                  <a:pt x="95907" y="483164"/>
                </a:lnTo>
                <a:lnTo>
                  <a:pt x="129977" y="508127"/>
                </a:lnTo>
                <a:lnTo>
                  <a:pt x="167753" y="527692"/>
                </a:lnTo>
                <a:lnTo>
                  <a:pt x="208670" y="541293"/>
                </a:lnTo>
                <a:lnTo>
                  <a:pt x="252164" y="548364"/>
                </a:lnTo>
                <a:lnTo>
                  <a:pt x="274700" y="549275"/>
                </a:lnTo>
                <a:lnTo>
                  <a:pt x="297219" y="548364"/>
                </a:lnTo>
                <a:lnTo>
                  <a:pt x="340682" y="541293"/>
                </a:lnTo>
                <a:lnTo>
                  <a:pt x="381575" y="527692"/>
                </a:lnTo>
                <a:lnTo>
                  <a:pt x="419332" y="508127"/>
                </a:lnTo>
                <a:lnTo>
                  <a:pt x="453388" y="483164"/>
                </a:lnTo>
                <a:lnTo>
                  <a:pt x="483178" y="453367"/>
                </a:lnTo>
                <a:lnTo>
                  <a:pt x="508136" y="419303"/>
                </a:lnTo>
                <a:lnTo>
                  <a:pt x="527696" y="381537"/>
                </a:lnTo>
                <a:lnTo>
                  <a:pt x="541294" y="340635"/>
                </a:lnTo>
                <a:lnTo>
                  <a:pt x="548364" y="297161"/>
                </a:lnTo>
                <a:lnTo>
                  <a:pt x="549275" y="274637"/>
                </a:lnTo>
                <a:lnTo>
                  <a:pt x="548364" y="252113"/>
                </a:lnTo>
                <a:lnTo>
                  <a:pt x="541294" y="208639"/>
                </a:lnTo>
                <a:lnTo>
                  <a:pt x="527696" y="167737"/>
                </a:lnTo>
                <a:lnTo>
                  <a:pt x="508136" y="129971"/>
                </a:lnTo>
                <a:lnTo>
                  <a:pt x="483178" y="95907"/>
                </a:lnTo>
                <a:lnTo>
                  <a:pt x="453388" y="66110"/>
                </a:lnTo>
                <a:lnTo>
                  <a:pt x="419332" y="41147"/>
                </a:lnTo>
                <a:lnTo>
                  <a:pt x="381575" y="21582"/>
                </a:lnTo>
                <a:lnTo>
                  <a:pt x="340682" y="7981"/>
                </a:lnTo>
                <a:lnTo>
                  <a:pt x="297219" y="910"/>
                </a:lnTo>
                <a:lnTo>
                  <a:pt x="274700" y="0"/>
                </a:lnTo>
                <a:close/>
              </a:path>
            </a:pathLst>
          </a:custGeom>
          <a:solidFill>
            <a:srgbClr val="fd8537"/>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14" name="50 Serbest Form"/>
          <p:cNvSpPr/>
          <p:nvPr/>
        </p:nvSpPr>
        <p:spPr>
          <a:xfrm>
            <a:off x="3108240" y="6378480"/>
            <a:ext cx="2927160" cy="342720"/>
          </a:xfrm>
          <a:custGeom>
            <a:avLst/>
            <a:gdLst>
              <a:gd name="textAreaLeft" fmla="*/ 0 w 2927160"/>
              <a:gd name="textAreaRight" fmla="*/ 2927520 w 2927160"/>
              <a:gd name="textAreaTop" fmla="*/ 0 h 342720"/>
              <a:gd name="textAreaBottom" fmla="*/ 343080 h 34272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15" name="PlaceHolder 1"/>
          <p:cNvSpPr>
            <a:spLocks noGrp="1"/>
          </p:cNvSpPr>
          <p:nvPr>
            <p:ph type="title"/>
          </p:nvPr>
        </p:nvSpPr>
        <p:spPr>
          <a:xfrm>
            <a:off x="1257480" y="450360"/>
            <a:ext cx="6627240" cy="893520"/>
          </a:xfrm>
          <a:prstGeom prst="rect">
            <a:avLst/>
          </a:prstGeom>
          <a:noFill/>
          <a:ln w="0">
            <a:noFill/>
          </a:ln>
        </p:spPr>
        <p:txBody>
          <a:bodyPr lIns="0" rIns="0" tIns="0" bIns="0" anchor="ctr">
            <a:noAutofit/>
          </a:bodyPr>
          <a:p>
            <a:pPr indent="0">
              <a:buNone/>
            </a:pPr>
            <a:r>
              <a:rPr lang="tr-TR" sz="1800" b="0" u="none" strike="noStrike">
                <a:solidFill>
                  <a:schemeClr val="dk1"/>
                </a:solidFill>
                <a:effectLst/>
                <a:uFillTx/>
                <a:latin typeface="Arial"/>
              </a:rPr>
              <a:t>Ana başlık metnini düzenlemek için tıklayın</a:t>
            </a:r>
            <a:endParaRPr lang="tr-TR" sz="1800" b="0" u="none" strike="noStrike">
              <a:solidFill>
                <a:schemeClr val="dk1"/>
              </a:solidFill>
              <a:effectLst/>
              <a:uFillTx/>
              <a:latin typeface="Arial"/>
            </a:endParaRPr>
          </a:p>
        </p:txBody>
      </p:sp>
      <p:sp>
        <p:nvSpPr>
          <p:cNvPr id="116" name="PlaceHolder 2"/>
          <p:cNvSpPr>
            <a:spLocks noGrp="1"/>
          </p:cNvSpPr>
          <p:nvPr>
            <p:ph type="body"/>
          </p:nvPr>
        </p:nvSpPr>
        <p:spPr>
          <a:xfrm>
            <a:off x="676440" y="1279440"/>
            <a:ext cx="2507760" cy="2257560"/>
          </a:xfrm>
          <a:prstGeom prst="rect">
            <a:avLst/>
          </a:prstGeom>
          <a:noFill/>
          <a:ln w="0">
            <a:noFill/>
          </a:ln>
        </p:spPr>
        <p:txBody>
          <a:bodyPr lIns="0" rIns="0" tIns="0" bIns="0" anchor="t">
            <a:normAutofit fontScale="25000" lnSpcReduction="19999"/>
          </a:bodyPr>
          <a:p>
            <a:pPr marL="432000" indent="-324000">
              <a:spcBef>
                <a:spcPts val="1417"/>
              </a:spcBef>
              <a:buClr>
                <a:srgbClr val="000000"/>
              </a:buClr>
              <a:buSzPct val="45000"/>
              <a:buFont typeface="Wingdings" charset="2"/>
              <a:buChar char=""/>
            </a:pPr>
            <a:r>
              <a:rPr lang="tr-TR" sz="1800" b="0" u="none" strike="noStrike">
                <a:solidFill>
                  <a:schemeClr val="dk1"/>
                </a:solidFill>
                <a:effectLst/>
                <a:uFillTx/>
                <a:latin typeface="Arial"/>
              </a:rPr>
              <a:t>Anahat metninin biçimini düzenlemek için tıklayın</a:t>
            </a:r>
            <a:endParaRPr lang="tr-TR" sz="1800" b="0" u="none" strike="noStrike">
              <a:solidFill>
                <a:schemeClr val="dk1"/>
              </a:solidFill>
              <a:effectLst/>
              <a:uFillTx/>
              <a:latin typeface="Arial"/>
            </a:endParaRPr>
          </a:p>
          <a:p>
            <a:pPr marL="864000" lvl="1" indent="-324000">
              <a:spcBef>
                <a:spcPts val="1134"/>
              </a:spcBef>
              <a:buClr>
                <a:srgbClr val="000000"/>
              </a:buClr>
              <a:buSzPct val="75000"/>
              <a:buFont typeface="Symbol" charset="2"/>
              <a:buChar char=""/>
            </a:pPr>
            <a:r>
              <a:rPr lang="tr-TR" sz="1800" b="0" u="none" strike="noStrike">
                <a:solidFill>
                  <a:schemeClr val="dk1"/>
                </a:solidFill>
                <a:effectLst/>
                <a:uFillTx/>
                <a:latin typeface="Arial"/>
              </a:rPr>
              <a:t>İkinci Anahat Düzeyi</a:t>
            </a:r>
            <a:endParaRPr lang="tr-TR" sz="1800" b="0" u="none" strike="noStrike">
              <a:solidFill>
                <a:schemeClr val="dk1"/>
              </a:solidFill>
              <a:effectLst/>
              <a:uFillTx/>
              <a:latin typeface="Arial"/>
            </a:endParaRPr>
          </a:p>
          <a:p>
            <a:pPr marL="1296000" lvl="2" indent="-288000">
              <a:spcBef>
                <a:spcPts val="850"/>
              </a:spcBef>
              <a:buClr>
                <a:srgbClr val="000000"/>
              </a:buClr>
              <a:buSzPct val="45000"/>
              <a:buFont typeface="Wingdings" charset="2"/>
              <a:buChar char=""/>
            </a:pPr>
            <a:r>
              <a:rPr lang="tr-TR" sz="1800" b="0" u="none" strike="noStrike">
                <a:solidFill>
                  <a:schemeClr val="dk1"/>
                </a:solidFill>
                <a:effectLst/>
                <a:uFillTx/>
                <a:latin typeface="Arial"/>
              </a:rPr>
              <a:t>Üçüncü Anahat Düzeyi</a:t>
            </a:r>
            <a:endParaRPr lang="tr-TR" sz="1800" b="0" u="none" strike="noStrike">
              <a:solidFill>
                <a:schemeClr val="dk1"/>
              </a:solidFill>
              <a:effectLst/>
              <a:uFillTx/>
              <a:latin typeface="Arial"/>
            </a:endParaRPr>
          </a:p>
          <a:p>
            <a:pPr marL="1728000" lvl="3" indent="-216000">
              <a:spcBef>
                <a:spcPts val="567"/>
              </a:spcBef>
              <a:buClr>
                <a:srgbClr val="000000"/>
              </a:buClr>
              <a:buSzPct val="75000"/>
              <a:buFont typeface="Symbol" charset="2"/>
              <a:buChar char=""/>
            </a:pPr>
            <a:r>
              <a:rPr lang="tr-TR" sz="1800" b="0" u="none" strike="noStrike">
                <a:solidFill>
                  <a:schemeClr val="dk1"/>
                </a:solidFill>
                <a:effectLst/>
                <a:uFillTx/>
                <a:latin typeface="Arial"/>
              </a:rPr>
              <a:t>Dördüncü Anahat Düzeyi</a:t>
            </a:r>
            <a:endParaRPr lang="tr-TR" sz="1800" b="0" u="none" strike="noStrike">
              <a:solidFill>
                <a:schemeClr val="dk1"/>
              </a:solidFill>
              <a:effectLst/>
              <a:uFillTx/>
              <a:latin typeface="Arial"/>
            </a:endParaRPr>
          </a:p>
          <a:p>
            <a:pPr marL="2160000" lvl="4"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Beşinci Anahat Düzeyi</a:t>
            </a:r>
            <a:endParaRPr lang="tr-TR" sz="2000" b="0" u="none" strike="noStrike">
              <a:solidFill>
                <a:schemeClr val="dk1"/>
              </a:solidFill>
              <a:effectLst/>
              <a:uFillTx/>
              <a:latin typeface="Arial"/>
            </a:endParaRPr>
          </a:p>
          <a:p>
            <a:pPr marL="2592000" lvl="5"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Altıncı Anahat Düzeyi</a:t>
            </a:r>
            <a:endParaRPr lang="tr-TR" sz="2000" b="0" u="none" strike="noStrike">
              <a:solidFill>
                <a:schemeClr val="dk1"/>
              </a:solidFill>
              <a:effectLst/>
              <a:uFillTx/>
              <a:latin typeface="Arial"/>
            </a:endParaRPr>
          </a:p>
          <a:p>
            <a:pPr marL="3024000" lvl="6"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Yedinci Anahat Düzeyi</a:t>
            </a:r>
            <a:endParaRPr lang="tr-TR" sz="2000" b="0" u="none" strike="noStrike">
              <a:solidFill>
                <a:schemeClr val="dk1"/>
              </a:solidFill>
              <a:effectLst/>
              <a:uFillTx/>
              <a:latin typeface="Arial"/>
            </a:endParaRPr>
          </a:p>
        </p:txBody>
      </p:sp>
      <p:sp>
        <p:nvSpPr>
          <p:cNvPr id="117" name="PlaceHolder 3"/>
          <p:cNvSpPr>
            <a:spLocks noGrp="1"/>
          </p:cNvSpPr>
          <p:nvPr>
            <p:ph type="body"/>
          </p:nvPr>
        </p:nvSpPr>
        <p:spPr>
          <a:xfrm>
            <a:off x="3310200" y="1279440"/>
            <a:ext cx="2507760" cy="2257560"/>
          </a:xfrm>
          <a:prstGeom prst="rect">
            <a:avLst/>
          </a:prstGeom>
          <a:noFill/>
          <a:ln w="0">
            <a:noFill/>
          </a:ln>
        </p:spPr>
        <p:txBody>
          <a:bodyPr lIns="0" rIns="0" tIns="0" bIns="0" anchor="t">
            <a:normAutofit fontScale="25000" lnSpcReduction="19999"/>
          </a:bodyPr>
          <a:p>
            <a:pPr marL="432000" indent="-324000">
              <a:spcBef>
                <a:spcPts val="1417"/>
              </a:spcBef>
              <a:buClr>
                <a:srgbClr val="000000"/>
              </a:buClr>
              <a:buSzPct val="45000"/>
              <a:buFont typeface="Wingdings" charset="2"/>
              <a:buChar char=""/>
            </a:pPr>
            <a:r>
              <a:rPr lang="tr-TR" sz="1800" b="0" u="none" strike="noStrike">
                <a:solidFill>
                  <a:schemeClr val="dk1"/>
                </a:solidFill>
                <a:effectLst/>
                <a:uFillTx/>
                <a:latin typeface="Arial"/>
              </a:rPr>
              <a:t>Anahat metninin biçimini düzenlemek için tıklayın</a:t>
            </a:r>
            <a:endParaRPr lang="tr-TR" sz="1800" b="0" u="none" strike="noStrike">
              <a:solidFill>
                <a:schemeClr val="dk1"/>
              </a:solidFill>
              <a:effectLst/>
              <a:uFillTx/>
              <a:latin typeface="Arial"/>
            </a:endParaRPr>
          </a:p>
          <a:p>
            <a:pPr marL="864000" lvl="1" indent="-324000">
              <a:spcBef>
                <a:spcPts val="1134"/>
              </a:spcBef>
              <a:buClr>
                <a:srgbClr val="000000"/>
              </a:buClr>
              <a:buSzPct val="75000"/>
              <a:buFont typeface="Symbol" charset="2"/>
              <a:buChar char=""/>
            </a:pPr>
            <a:r>
              <a:rPr lang="tr-TR" sz="1800" b="0" u="none" strike="noStrike">
                <a:solidFill>
                  <a:schemeClr val="dk1"/>
                </a:solidFill>
                <a:effectLst/>
                <a:uFillTx/>
                <a:latin typeface="Arial"/>
              </a:rPr>
              <a:t>İkinci Anahat Düzeyi</a:t>
            </a:r>
            <a:endParaRPr lang="tr-TR" sz="1800" b="0" u="none" strike="noStrike">
              <a:solidFill>
                <a:schemeClr val="dk1"/>
              </a:solidFill>
              <a:effectLst/>
              <a:uFillTx/>
              <a:latin typeface="Arial"/>
            </a:endParaRPr>
          </a:p>
          <a:p>
            <a:pPr marL="1296000" lvl="2" indent="-288000">
              <a:spcBef>
                <a:spcPts val="850"/>
              </a:spcBef>
              <a:buClr>
                <a:srgbClr val="000000"/>
              </a:buClr>
              <a:buSzPct val="45000"/>
              <a:buFont typeface="Wingdings" charset="2"/>
              <a:buChar char=""/>
            </a:pPr>
            <a:r>
              <a:rPr lang="tr-TR" sz="1800" b="0" u="none" strike="noStrike">
                <a:solidFill>
                  <a:schemeClr val="dk1"/>
                </a:solidFill>
                <a:effectLst/>
                <a:uFillTx/>
                <a:latin typeface="Arial"/>
              </a:rPr>
              <a:t>Üçüncü Anahat Düzeyi</a:t>
            </a:r>
            <a:endParaRPr lang="tr-TR" sz="1800" b="0" u="none" strike="noStrike">
              <a:solidFill>
                <a:schemeClr val="dk1"/>
              </a:solidFill>
              <a:effectLst/>
              <a:uFillTx/>
              <a:latin typeface="Arial"/>
            </a:endParaRPr>
          </a:p>
          <a:p>
            <a:pPr marL="1728000" lvl="3" indent="-216000">
              <a:spcBef>
                <a:spcPts val="567"/>
              </a:spcBef>
              <a:buClr>
                <a:srgbClr val="000000"/>
              </a:buClr>
              <a:buSzPct val="75000"/>
              <a:buFont typeface="Symbol" charset="2"/>
              <a:buChar char=""/>
            </a:pPr>
            <a:r>
              <a:rPr lang="tr-TR" sz="1800" b="0" u="none" strike="noStrike">
                <a:solidFill>
                  <a:schemeClr val="dk1"/>
                </a:solidFill>
                <a:effectLst/>
                <a:uFillTx/>
                <a:latin typeface="Arial"/>
              </a:rPr>
              <a:t>Dördüncü Anahat Düzeyi</a:t>
            </a:r>
            <a:endParaRPr lang="tr-TR" sz="1800" b="0" u="none" strike="noStrike">
              <a:solidFill>
                <a:schemeClr val="dk1"/>
              </a:solidFill>
              <a:effectLst/>
              <a:uFillTx/>
              <a:latin typeface="Arial"/>
            </a:endParaRPr>
          </a:p>
          <a:p>
            <a:pPr marL="2160000" lvl="4"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Beşinci Anahat Düzeyi</a:t>
            </a:r>
            <a:endParaRPr lang="tr-TR" sz="2000" b="0" u="none" strike="noStrike">
              <a:solidFill>
                <a:schemeClr val="dk1"/>
              </a:solidFill>
              <a:effectLst/>
              <a:uFillTx/>
              <a:latin typeface="Arial"/>
            </a:endParaRPr>
          </a:p>
          <a:p>
            <a:pPr marL="2592000" lvl="5"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Altıncı Anahat Düzeyi</a:t>
            </a:r>
            <a:endParaRPr lang="tr-TR" sz="2000" b="0" u="none" strike="noStrike">
              <a:solidFill>
                <a:schemeClr val="dk1"/>
              </a:solidFill>
              <a:effectLst/>
              <a:uFillTx/>
              <a:latin typeface="Arial"/>
            </a:endParaRPr>
          </a:p>
          <a:p>
            <a:pPr marL="3024000" lvl="6"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Yedinci Anahat Düzeyi</a:t>
            </a:r>
            <a:endParaRPr lang="tr-TR" sz="2000" b="0" u="none" strike="noStrike">
              <a:solidFill>
                <a:schemeClr val="dk1"/>
              </a:solidFill>
              <a:effectLst/>
              <a:uFillTx/>
              <a:latin typeface="Arial"/>
            </a:endParaRPr>
          </a:p>
        </p:txBody>
      </p:sp>
      <p:sp>
        <p:nvSpPr>
          <p:cNvPr id="118" name="PlaceHolder 4"/>
          <p:cNvSpPr>
            <a:spLocks noGrp="1"/>
          </p:cNvSpPr>
          <p:nvPr>
            <p:ph type="body"/>
          </p:nvPr>
        </p:nvSpPr>
        <p:spPr>
          <a:xfrm>
            <a:off x="5944320" y="1279440"/>
            <a:ext cx="2507760" cy="2257560"/>
          </a:xfrm>
          <a:prstGeom prst="rect">
            <a:avLst/>
          </a:prstGeom>
          <a:noFill/>
          <a:ln w="0">
            <a:noFill/>
          </a:ln>
        </p:spPr>
        <p:txBody>
          <a:bodyPr lIns="0" rIns="0" tIns="0" bIns="0" anchor="t">
            <a:normAutofit fontScale="25000" lnSpcReduction="19999"/>
          </a:bodyPr>
          <a:p>
            <a:pPr marL="432000" indent="-324000">
              <a:spcBef>
                <a:spcPts val="1417"/>
              </a:spcBef>
              <a:buClr>
                <a:srgbClr val="000000"/>
              </a:buClr>
              <a:buSzPct val="45000"/>
              <a:buFont typeface="Wingdings" charset="2"/>
              <a:buChar char=""/>
            </a:pPr>
            <a:r>
              <a:rPr lang="tr-TR" sz="1800" b="0" u="none" strike="noStrike">
                <a:solidFill>
                  <a:schemeClr val="dk1"/>
                </a:solidFill>
                <a:effectLst/>
                <a:uFillTx/>
                <a:latin typeface="Arial"/>
              </a:rPr>
              <a:t>Anahat metninin biçimini düzenlemek için tıklayın</a:t>
            </a:r>
            <a:endParaRPr lang="tr-TR" sz="1800" b="0" u="none" strike="noStrike">
              <a:solidFill>
                <a:schemeClr val="dk1"/>
              </a:solidFill>
              <a:effectLst/>
              <a:uFillTx/>
              <a:latin typeface="Arial"/>
            </a:endParaRPr>
          </a:p>
          <a:p>
            <a:pPr marL="864000" lvl="1" indent="-324000">
              <a:spcBef>
                <a:spcPts val="1134"/>
              </a:spcBef>
              <a:buClr>
                <a:srgbClr val="000000"/>
              </a:buClr>
              <a:buSzPct val="75000"/>
              <a:buFont typeface="Symbol" charset="2"/>
              <a:buChar char=""/>
            </a:pPr>
            <a:r>
              <a:rPr lang="tr-TR" sz="1800" b="0" u="none" strike="noStrike">
                <a:solidFill>
                  <a:schemeClr val="dk1"/>
                </a:solidFill>
                <a:effectLst/>
                <a:uFillTx/>
                <a:latin typeface="Arial"/>
              </a:rPr>
              <a:t>İkinci Anahat Düzeyi</a:t>
            </a:r>
            <a:endParaRPr lang="tr-TR" sz="1800" b="0" u="none" strike="noStrike">
              <a:solidFill>
                <a:schemeClr val="dk1"/>
              </a:solidFill>
              <a:effectLst/>
              <a:uFillTx/>
              <a:latin typeface="Arial"/>
            </a:endParaRPr>
          </a:p>
          <a:p>
            <a:pPr marL="1296000" lvl="2" indent="-288000">
              <a:spcBef>
                <a:spcPts val="850"/>
              </a:spcBef>
              <a:buClr>
                <a:srgbClr val="000000"/>
              </a:buClr>
              <a:buSzPct val="45000"/>
              <a:buFont typeface="Wingdings" charset="2"/>
              <a:buChar char=""/>
            </a:pPr>
            <a:r>
              <a:rPr lang="tr-TR" sz="1800" b="0" u="none" strike="noStrike">
                <a:solidFill>
                  <a:schemeClr val="dk1"/>
                </a:solidFill>
                <a:effectLst/>
                <a:uFillTx/>
                <a:latin typeface="Arial"/>
              </a:rPr>
              <a:t>Üçüncü Anahat Düzeyi</a:t>
            </a:r>
            <a:endParaRPr lang="tr-TR" sz="1800" b="0" u="none" strike="noStrike">
              <a:solidFill>
                <a:schemeClr val="dk1"/>
              </a:solidFill>
              <a:effectLst/>
              <a:uFillTx/>
              <a:latin typeface="Arial"/>
            </a:endParaRPr>
          </a:p>
          <a:p>
            <a:pPr marL="1728000" lvl="3" indent="-216000">
              <a:spcBef>
                <a:spcPts val="567"/>
              </a:spcBef>
              <a:buClr>
                <a:srgbClr val="000000"/>
              </a:buClr>
              <a:buSzPct val="75000"/>
              <a:buFont typeface="Symbol" charset="2"/>
              <a:buChar char=""/>
            </a:pPr>
            <a:r>
              <a:rPr lang="tr-TR" sz="1800" b="0" u="none" strike="noStrike">
                <a:solidFill>
                  <a:schemeClr val="dk1"/>
                </a:solidFill>
                <a:effectLst/>
                <a:uFillTx/>
                <a:latin typeface="Arial"/>
              </a:rPr>
              <a:t>Dördüncü Anahat Düzeyi</a:t>
            </a:r>
            <a:endParaRPr lang="tr-TR" sz="1800" b="0" u="none" strike="noStrike">
              <a:solidFill>
                <a:schemeClr val="dk1"/>
              </a:solidFill>
              <a:effectLst/>
              <a:uFillTx/>
              <a:latin typeface="Arial"/>
            </a:endParaRPr>
          </a:p>
          <a:p>
            <a:pPr marL="2160000" lvl="4"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Beşinci Anahat Düzeyi</a:t>
            </a:r>
            <a:endParaRPr lang="tr-TR" sz="2000" b="0" u="none" strike="noStrike">
              <a:solidFill>
                <a:schemeClr val="dk1"/>
              </a:solidFill>
              <a:effectLst/>
              <a:uFillTx/>
              <a:latin typeface="Arial"/>
            </a:endParaRPr>
          </a:p>
          <a:p>
            <a:pPr marL="2592000" lvl="5"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Altıncı Anahat Düzeyi</a:t>
            </a:r>
            <a:endParaRPr lang="tr-TR" sz="2000" b="0" u="none" strike="noStrike">
              <a:solidFill>
                <a:schemeClr val="dk1"/>
              </a:solidFill>
              <a:effectLst/>
              <a:uFillTx/>
              <a:latin typeface="Arial"/>
            </a:endParaRPr>
          </a:p>
          <a:p>
            <a:pPr marL="3024000" lvl="6"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Yedinci Anahat Düzeyi</a:t>
            </a:r>
            <a:endParaRPr lang="tr-TR" sz="2000" b="0" u="none" strike="noStrike">
              <a:solidFill>
                <a:schemeClr val="dk1"/>
              </a:solidFill>
              <a:effectLst/>
              <a:uFillTx/>
              <a:latin typeface="Arial"/>
            </a:endParaRPr>
          </a:p>
        </p:txBody>
      </p:sp>
      <p:sp>
        <p:nvSpPr>
          <p:cNvPr id="119" name="PlaceHolder 5"/>
          <p:cNvSpPr>
            <a:spLocks noGrp="1"/>
          </p:cNvSpPr>
          <p:nvPr>
            <p:ph type="body"/>
          </p:nvPr>
        </p:nvSpPr>
        <p:spPr>
          <a:xfrm>
            <a:off x="676440" y="3752280"/>
            <a:ext cx="2507760" cy="2257560"/>
          </a:xfrm>
          <a:prstGeom prst="rect">
            <a:avLst/>
          </a:prstGeom>
          <a:noFill/>
          <a:ln w="0">
            <a:noFill/>
          </a:ln>
        </p:spPr>
        <p:txBody>
          <a:bodyPr lIns="0" rIns="0" tIns="0" bIns="0" anchor="t">
            <a:normAutofit fontScale="25000" lnSpcReduction="19999"/>
          </a:bodyPr>
          <a:p>
            <a:pPr marL="432000" indent="-324000">
              <a:spcBef>
                <a:spcPts val="1417"/>
              </a:spcBef>
              <a:buClr>
                <a:srgbClr val="000000"/>
              </a:buClr>
              <a:buSzPct val="45000"/>
              <a:buFont typeface="Wingdings" charset="2"/>
              <a:buChar char=""/>
            </a:pPr>
            <a:r>
              <a:rPr lang="tr-TR" sz="1800" b="0" u="none" strike="noStrike">
                <a:solidFill>
                  <a:schemeClr val="dk1"/>
                </a:solidFill>
                <a:effectLst/>
                <a:uFillTx/>
                <a:latin typeface="Arial"/>
              </a:rPr>
              <a:t>Anahat metninin biçimini düzenlemek için tıklayın</a:t>
            </a:r>
            <a:endParaRPr lang="tr-TR" sz="1800" b="0" u="none" strike="noStrike">
              <a:solidFill>
                <a:schemeClr val="dk1"/>
              </a:solidFill>
              <a:effectLst/>
              <a:uFillTx/>
              <a:latin typeface="Arial"/>
            </a:endParaRPr>
          </a:p>
          <a:p>
            <a:pPr marL="864000" lvl="1" indent="-324000">
              <a:spcBef>
                <a:spcPts val="1134"/>
              </a:spcBef>
              <a:buClr>
                <a:srgbClr val="000000"/>
              </a:buClr>
              <a:buSzPct val="75000"/>
              <a:buFont typeface="Symbol" charset="2"/>
              <a:buChar char=""/>
            </a:pPr>
            <a:r>
              <a:rPr lang="tr-TR" sz="1800" b="0" u="none" strike="noStrike">
                <a:solidFill>
                  <a:schemeClr val="dk1"/>
                </a:solidFill>
                <a:effectLst/>
                <a:uFillTx/>
                <a:latin typeface="Arial"/>
              </a:rPr>
              <a:t>İkinci Anahat Düzeyi</a:t>
            </a:r>
            <a:endParaRPr lang="tr-TR" sz="1800" b="0" u="none" strike="noStrike">
              <a:solidFill>
                <a:schemeClr val="dk1"/>
              </a:solidFill>
              <a:effectLst/>
              <a:uFillTx/>
              <a:latin typeface="Arial"/>
            </a:endParaRPr>
          </a:p>
          <a:p>
            <a:pPr marL="1296000" lvl="2" indent="-288000">
              <a:spcBef>
                <a:spcPts val="850"/>
              </a:spcBef>
              <a:buClr>
                <a:srgbClr val="000000"/>
              </a:buClr>
              <a:buSzPct val="45000"/>
              <a:buFont typeface="Wingdings" charset="2"/>
              <a:buChar char=""/>
            </a:pPr>
            <a:r>
              <a:rPr lang="tr-TR" sz="1800" b="0" u="none" strike="noStrike">
                <a:solidFill>
                  <a:schemeClr val="dk1"/>
                </a:solidFill>
                <a:effectLst/>
                <a:uFillTx/>
                <a:latin typeface="Arial"/>
              </a:rPr>
              <a:t>Üçüncü Anahat Düzeyi</a:t>
            </a:r>
            <a:endParaRPr lang="tr-TR" sz="1800" b="0" u="none" strike="noStrike">
              <a:solidFill>
                <a:schemeClr val="dk1"/>
              </a:solidFill>
              <a:effectLst/>
              <a:uFillTx/>
              <a:latin typeface="Arial"/>
            </a:endParaRPr>
          </a:p>
          <a:p>
            <a:pPr marL="1728000" lvl="3" indent="-216000">
              <a:spcBef>
                <a:spcPts val="567"/>
              </a:spcBef>
              <a:buClr>
                <a:srgbClr val="000000"/>
              </a:buClr>
              <a:buSzPct val="75000"/>
              <a:buFont typeface="Symbol" charset="2"/>
              <a:buChar char=""/>
            </a:pPr>
            <a:r>
              <a:rPr lang="tr-TR" sz="1800" b="0" u="none" strike="noStrike">
                <a:solidFill>
                  <a:schemeClr val="dk1"/>
                </a:solidFill>
                <a:effectLst/>
                <a:uFillTx/>
                <a:latin typeface="Arial"/>
              </a:rPr>
              <a:t>Dördüncü Anahat Düzeyi</a:t>
            </a:r>
            <a:endParaRPr lang="tr-TR" sz="1800" b="0" u="none" strike="noStrike">
              <a:solidFill>
                <a:schemeClr val="dk1"/>
              </a:solidFill>
              <a:effectLst/>
              <a:uFillTx/>
              <a:latin typeface="Arial"/>
            </a:endParaRPr>
          </a:p>
          <a:p>
            <a:pPr marL="2160000" lvl="4"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Beşinci Anahat Düzeyi</a:t>
            </a:r>
            <a:endParaRPr lang="tr-TR" sz="2000" b="0" u="none" strike="noStrike">
              <a:solidFill>
                <a:schemeClr val="dk1"/>
              </a:solidFill>
              <a:effectLst/>
              <a:uFillTx/>
              <a:latin typeface="Arial"/>
            </a:endParaRPr>
          </a:p>
          <a:p>
            <a:pPr marL="2592000" lvl="5"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Altıncı Anahat Düzeyi</a:t>
            </a:r>
            <a:endParaRPr lang="tr-TR" sz="2000" b="0" u="none" strike="noStrike">
              <a:solidFill>
                <a:schemeClr val="dk1"/>
              </a:solidFill>
              <a:effectLst/>
              <a:uFillTx/>
              <a:latin typeface="Arial"/>
            </a:endParaRPr>
          </a:p>
          <a:p>
            <a:pPr marL="3024000" lvl="6"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Yedinci Anahat Düzeyi</a:t>
            </a:r>
            <a:endParaRPr lang="tr-TR" sz="2000" b="0" u="none" strike="noStrike">
              <a:solidFill>
                <a:schemeClr val="dk1"/>
              </a:solidFill>
              <a:effectLst/>
              <a:uFillTx/>
              <a:latin typeface="Arial"/>
            </a:endParaRPr>
          </a:p>
        </p:txBody>
      </p:sp>
      <p:sp>
        <p:nvSpPr>
          <p:cNvPr id="120" name="PlaceHolder 6"/>
          <p:cNvSpPr>
            <a:spLocks noGrp="1"/>
          </p:cNvSpPr>
          <p:nvPr>
            <p:ph type="body"/>
          </p:nvPr>
        </p:nvSpPr>
        <p:spPr>
          <a:xfrm>
            <a:off x="3310200" y="3752280"/>
            <a:ext cx="2507760" cy="2257560"/>
          </a:xfrm>
          <a:prstGeom prst="rect">
            <a:avLst/>
          </a:prstGeom>
          <a:noFill/>
          <a:ln w="0">
            <a:noFill/>
          </a:ln>
        </p:spPr>
        <p:txBody>
          <a:bodyPr lIns="0" rIns="0" tIns="0" bIns="0" anchor="t">
            <a:normAutofit fontScale="25000" lnSpcReduction="19999"/>
          </a:bodyPr>
          <a:p>
            <a:pPr marL="432000" indent="-324000">
              <a:spcBef>
                <a:spcPts val="1417"/>
              </a:spcBef>
              <a:buClr>
                <a:srgbClr val="000000"/>
              </a:buClr>
              <a:buSzPct val="45000"/>
              <a:buFont typeface="Wingdings" charset="2"/>
              <a:buChar char=""/>
            </a:pPr>
            <a:r>
              <a:rPr lang="tr-TR" sz="1800" b="0" u="none" strike="noStrike">
                <a:solidFill>
                  <a:schemeClr val="dk1"/>
                </a:solidFill>
                <a:effectLst/>
                <a:uFillTx/>
                <a:latin typeface="Arial"/>
              </a:rPr>
              <a:t>Anahat metninin biçimini düzenlemek için tıklayın</a:t>
            </a:r>
            <a:endParaRPr lang="tr-TR" sz="1800" b="0" u="none" strike="noStrike">
              <a:solidFill>
                <a:schemeClr val="dk1"/>
              </a:solidFill>
              <a:effectLst/>
              <a:uFillTx/>
              <a:latin typeface="Arial"/>
            </a:endParaRPr>
          </a:p>
          <a:p>
            <a:pPr marL="864000" lvl="1" indent="-324000">
              <a:spcBef>
                <a:spcPts val="1134"/>
              </a:spcBef>
              <a:buClr>
                <a:srgbClr val="000000"/>
              </a:buClr>
              <a:buSzPct val="75000"/>
              <a:buFont typeface="Symbol" charset="2"/>
              <a:buChar char=""/>
            </a:pPr>
            <a:r>
              <a:rPr lang="tr-TR" sz="1800" b="0" u="none" strike="noStrike">
                <a:solidFill>
                  <a:schemeClr val="dk1"/>
                </a:solidFill>
                <a:effectLst/>
                <a:uFillTx/>
                <a:latin typeface="Arial"/>
              </a:rPr>
              <a:t>İkinci Anahat Düzeyi</a:t>
            </a:r>
            <a:endParaRPr lang="tr-TR" sz="1800" b="0" u="none" strike="noStrike">
              <a:solidFill>
                <a:schemeClr val="dk1"/>
              </a:solidFill>
              <a:effectLst/>
              <a:uFillTx/>
              <a:latin typeface="Arial"/>
            </a:endParaRPr>
          </a:p>
          <a:p>
            <a:pPr marL="1296000" lvl="2" indent="-288000">
              <a:spcBef>
                <a:spcPts val="850"/>
              </a:spcBef>
              <a:buClr>
                <a:srgbClr val="000000"/>
              </a:buClr>
              <a:buSzPct val="45000"/>
              <a:buFont typeface="Wingdings" charset="2"/>
              <a:buChar char=""/>
            </a:pPr>
            <a:r>
              <a:rPr lang="tr-TR" sz="1800" b="0" u="none" strike="noStrike">
                <a:solidFill>
                  <a:schemeClr val="dk1"/>
                </a:solidFill>
                <a:effectLst/>
                <a:uFillTx/>
                <a:latin typeface="Arial"/>
              </a:rPr>
              <a:t>Üçüncü Anahat Düzeyi</a:t>
            </a:r>
            <a:endParaRPr lang="tr-TR" sz="1800" b="0" u="none" strike="noStrike">
              <a:solidFill>
                <a:schemeClr val="dk1"/>
              </a:solidFill>
              <a:effectLst/>
              <a:uFillTx/>
              <a:latin typeface="Arial"/>
            </a:endParaRPr>
          </a:p>
          <a:p>
            <a:pPr marL="1728000" lvl="3" indent="-216000">
              <a:spcBef>
                <a:spcPts val="567"/>
              </a:spcBef>
              <a:buClr>
                <a:srgbClr val="000000"/>
              </a:buClr>
              <a:buSzPct val="75000"/>
              <a:buFont typeface="Symbol" charset="2"/>
              <a:buChar char=""/>
            </a:pPr>
            <a:r>
              <a:rPr lang="tr-TR" sz="1800" b="0" u="none" strike="noStrike">
                <a:solidFill>
                  <a:schemeClr val="dk1"/>
                </a:solidFill>
                <a:effectLst/>
                <a:uFillTx/>
                <a:latin typeface="Arial"/>
              </a:rPr>
              <a:t>Dördüncü Anahat Düzeyi</a:t>
            </a:r>
            <a:endParaRPr lang="tr-TR" sz="1800" b="0" u="none" strike="noStrike">
              <a:solidFill>
                <a:schemeClr val="dk1"/>
              </a:solidFill>
              <a:effectLst/>
              <a:uFillTx/>
              <a:latin typeface="Arial"/>
            </a:endParaRPr>
          </a:p>
          <a:p>
            <a:pPr marL="2160000" lvl="4"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Beşinci Anahat Düzeyi</a:t>
            </a:r>
            <a:endParaRPr lang="tr-TR" sz="2000" b="0" u="none" strike="noStrike">
              <a:solidFill>
                <a:schemeClr val="dk1"/>
              </a:solidFill>
              <a:effectLst/>
              <a:uFillTx/>
              <a:latin typeface="Arial"/>
            </a:endParaRPr>
          </a:p>
          <a:p>
            <a:pPr marL="2592000" lvl="5"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Altıncı Anahat Düzeyi</a:t>
            </a:r>
            <a:endParaRPr lang="tr-TR" sz="2000" b="0" u="none" strike="noStrike">
              <a:solidFill>
                <a:schemeClr val="dk1"/>
              </a:solidFill>
              <a:effectLst/>
              <a:uFillTx/>
              <a:latin typeface="Arial"/>
            </a:endParaRPr>
          </a:p>
          <a:p>
            <a:pPr marL="3024000" lvl="6"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Yedinci Anahat Düzeyi</a:t>
            </a:r>
            <a:endParaRPr lang="tr-TR" sz="2000" b="0" u="none" strike="noStrike">
              <a:solidFill>
                <a:schemeClr val="dk1"/>
              </a:solidFill>
              <a:effectLst/>
              <a:uFillTx/>
              <a:latin typeface="Arial"/>
            </a:endParaRPr>
          </a:p>
        </p:txBody>
      </p:sp>
      <p:sp>
        <p:nvSpPr>
          <p:cNvPr id="121" name="PlaceHolder 7"/>
          <p:cNvSpPr>
            <a:spLocks noGrp="1"/>
          </p:cNvSpPr>
          <p:nvPr>
            <p:ph type="body"/>
          </p:nvPr>
        </p:nvSpPr>
        <p:spPr>
          <a:xfrm>
            <a:off x="5944320" y="3752280"/>
            <a:ext cx="2507760" cy="2257560"/>
          </a:xfrm>
          <a:prstGeom prst="rect">
            <a:avLst/>
          </a:prstGeom>
          <a:noFill/>
          <a:ln w="0">
            <a:noFill/>
          </a:ln>
        </p:spPr>
        <p:txBody>
          <a:bodyPr lIns="0" rIns="0" tIns="0" bIns="0" anchor="t">
            <a:normAutofit fontScale="25000" lnSpcReduction="19999"/>
          </a:bodyPr>
          <a:p>
            <a:pPr marL="432000" indent="-324000">
              <a:spcBef>
                <a:spcPts val="1417"/>
              </a:spcBef>
              <a:buClr>
                <a:srgbClr val="000000"/>
              </a:buClr>
              <a:buSzPct val="45000"/>
              <a:buFont typeface="Wingdings" charset="2"/>
              <a:buChar char=""/>
            </a:pPr>
            <a:r>
              <a:rPr lang="tr-TR" sz="1800" b="0" u="none" strike="noStrike">
                <a:solidFill>
                  <a:schemeClr val="dk1"/>
                </a:solidFill>
                <a:effectLst/>
                <a:uFillTx/>
                <a:latin typeface="Arial"/>
              </a:rPr>
              <a:t>Anahat metninin biçimini düzenlemek için tıklayın</a:t>
            </a:r>
            <a:endParaRPr lang="tr-TR" sz="1800" b="0" u="none" strike="noStrike">
              <a:solidFill>
                <a:schemeClr val="dk1"/>
              </a:solidFill>
              <a:effectLst/>
              <a:uFillTx/>
              <a:latin typeface="Arial"/>
            </a:endParaRPr>
          </a:p>
          <a:p>
            <a:pPr marL="864000" lvl="1" indent="-324000">
              <a:spcBef>
                <a:spcPts val="1134"/>
              </a:spcBef>
              <a:buClr>
                <a:srgbClr val="000000"/>
              </a:buClr>
              <a:buSzPct val="75000"/>
              <a:buFont typeface="Symbol" charset="2"/>
              <a:buChar char=""/>
            </a:pPr>
            <a:r>
              <a:rPr lang="tr-TR" sz="1800" b="0" u="none" strike="noStrike">
                <a:solidFill>
                  <a:schemeClr val="dk1"/>
                </a:solidFill>
                <a:effectLst/>
                <a:uFillTx/>
                <a:latin typeface="Arial"/>
              </a:rPr>
              <a:t>İkinci Anahat Düzeyi</a:t>
            </a:r>
            <a:endParaRPr lang="tr-TR" sz="1800" b="0" u="none" strike="noStrike">
              <a:solidFill>
                <a:schemeClr val="dk1"/>
              </a:solidFill>
              <a:effectLst/>
              <a:uFillTx/>
              <a:latin typeface="Arial"/>
            </a:endParaRPr>
          </a:p>
          <a:p>
            <a:pPr marL="1296000" lvl="2" indent="-288000">
              <a:spcBef>
                <a:spcPts val="850"/>
              </a:spcBef>
              <a:buClr>
                <a:srgbClr val="000000"/>
              </a:buClr>
              <a:buSzPct val="45000"/>
              <a:buFont typeface="Wingdings" charset="2"/>
              <a:buChar char=""/>
            </a:pPr>
            <a:r>
              <a:rPr lang="tr-TR" sz="1800" b="0" u="none" strike="noStrike">
                <a:solidFill>
                  <a:schemeClr val="dk1"/>
                </a:solidFill>
                <a:effectLst/>
                <a:uFillTx/>
                <a:latin typeface="Arial"/>
              </a:rPr>
              <a:t>Üçüncü Anahat Düzeyi</a:t>
            </a:r>
            <a:endParaRPr lang="tr-TR" sz="1800" b="0" u="none" strike="noStrike">
              <a:solidFill>
                <a:schemeClr val="dk1"/>
              </a:solidFill>
              <a:effectLst/>
              <a:uFillTx/>
              <a:latin typeface="Arial"/>
            </a:endParaRPr>
          </a:p>
          <a:p>
            <a:pPr marL="1728000" lvl="3" indent="-216000">
              <a:spcBef>
                <a:spcPts val="567"/>
              </a:spcBef>
              <a:buClr>
                <a:srgbClr val="000000"/>
              </a:buClr>
              <a:buSzPct val="75000"/>
              <a:buFont typeface="Symbol" charset="2"/>
              <a:buChar char=""/>
            </a:pPr>
            <a:r>
              <a:rPr lang="tr-TR" sz="1800" b="0" u="none" strike="noStrike">
                <a:solidFill>
                  <a:schemeClr val="dk1"/>
                </a:solidFill>
                <a:effectLst/>
                <a:uFillTx/>
                <a:latin typeface="Arial"/>
              </a:rPr>
              <a:t>Dördüncü Anahat Düzeyi</a:t>
            </a:r>
            <a:endParaRPr lang="tr-TR" sz="1800" b="0" u="none" strike="noStrike">
              <a:solidFill>
                <a:schemeClr val="dk1"/>
              </a:solidFill>
              <a:effectLst/>
              <a:uFillTx/>
              <a:latin typeface="Arial"/>
            </a:endParaRPr>
          </a:p>
          <a:p>
            <a:pPr marL="2160000" lvl="4"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Beşinci Anahat Düzeyi</a:t>
            </a:r>
            <a:endParaRPr lang="tr-TR" sz="2000" b="0" u="none" strike="noStrike">
              <a:solidFill>
                <a:schemeClr val="dk1"/>
              </a:solidFill>
              <a:effectLst/>
              <a:uFillTx/>
              <a:latin typeface="Arial"/>
            </a:endParaRPr>
          </a:p>
          <a:p>
            <a:pPr marL="2592000" lvl="5"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Altıncı Anahat Düzeyi</a:t>
            </a:r>
            <a:endParaRPr lang="tr-TR" sz="2000" b="0" u="none" strike="noStrike">
              <a:solidFill>
                <a:schemeClr val="dk1"/>
              </a:solidFill>
              <a:effectLst/>
              <a:uFillTx/>
              <a:latin typeface="Arial"/>
            </a:endParaRPr>
          </a:p>
          <a:p>
            <a:pPr marL="3024000" lvl="6"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Yedinci Anahat Düzeyi</a:t>
            </a:r>
            <a:endParaRPr lang="tr-TR" sz="2000" b="0" u="none" strike="noStrike">
              <a:solidFill>
                <a:schemeClr val="dk1"/>
              </a:solidFill>
              <a:effectLst/>
              <a:uFillTx/>
              <a:latin typeface="Arial"/>
            </a:endParaRPr>
          </a:p>
        </p:txBody>
      </p:sp>
    </p:spTree>
  </p:cSld>
  <p:clrMap bg1="lt1" tx1="dk1" bg2="lt2" tx2="dk2" accent1="accent1" accent2="accent2" accent3="accent3" accent4="accent4" accent5="accent5" accent6="accent6" hlink="hlink" folHlink="folHlink"/>
  <p:sldLayoutIdLst/>
</p:sldMaster>
</file>

<file path=ppt/slideMasters/slideMaster1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2" name="41 Dikdörtgen"/>
          <p:cNvSpPr/>
          <p:nvPr/>
        </p:nvSpPr>
        <p:spPr>
          <a:xfrm>
            <a:off x="0" y="0"/>
            <a:ext cx="9143640" cy="6857640"/>
          </a:xfrm>
          <a:prstGeom prst="rect">
            <a:avLst/>
          </a:prstGeom>
          <a:blipFill rotWithShape="0">
            <a:blip r:embed="rId2"/>
            <a:srcRect/>
            <a:stretch/>
          </a:blip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23" name="42 Serbest Form"/>
          <p:cNvSpPr/>
          <p:nvPr/>
        </p:nvSpPr>
        <p:spPr>
          <a:xfrm>
            <a:off x="876312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3816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24" name="43 Serbest Form"/>
          <p:cNvSpPr/>
          <p:nvPr/>
        </p:nvSpPr>
        <p:spPr>
          <a:xfrm>
            <a:off x="8748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3564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25" name="44 Serbest Form"/>
          <p:cNvSpPr/>
          <p:nvPr/>
        </p:nvSpPr>
        <p:spPr>
          <a:xfrm>
            <a:off x="540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1260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26" name="45 Serbest Form"/>
          <p:cNvSpPr/>
          <p:nvPr/>
        </p:nvSpPr>
        <p:spPr>
          <a:xfrm>
            <a:off x="8839080" y="0"/>
            <a:ext cx="304560" cy="6857640"/>
          </a:xfrm>
          <a:custGeom>
            <a:avLst/>
            <a:gdLst>
              <a:gd name="textAreaLeft" fmla="*/ 0 w 304560"/>
              <a:gd name="textAreaRight" fmla="*/ 304920 w 304560"/>
              <a:gd name="textAreaTop" fmla="*/ 0 h 6857640"/>
              <a:gd name="textAreaBottom" fmla="*/ 6858000 h 6857640"/>
            </a:gdLst>
            <a:ahLst/>
            <a:cxnLst/>
            <a:rect l="textAreaLeft" t="textAreaTop" r="textAreaRight" b="textAreaBottom"/>
            <a:pathLst>
              <a:path w="304800" h="6858000">
                <a:moveTo>
                  <a:pt x="0" y="6858000"/>
                </a:moveTo>
                <a:lnTo>
                  <a:pt x="304800" y="6858000"/>
                </a:lnTo>
                <a:lnTo>
                  <a:pt x="304800" y="0"/>
                </a:lnTo>
                <a:lnTo>
                  <a:pt x="0" y="0"/>
                </a:lnTo>
                <a:lnTo>
                  <a:pt x="0" y="6858000"/>
                </a:lnTo>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27" name="46 Serbest Form"/>
          <p:cNvSpPr/>
          <p:nvPr/>
        </p:nvSpPr>
        <p:spPr>
          <a:xfrm>
            <a:off x="89154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9360">
            <a:solidFill>
              <a:srgbClr val="fd8537"/>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28" name="47 Serbest Form"/>
          <p:cNvSpPr/>
          <p:nvPr/>
        </p:nvSpPr>
        <p:spPr>
          <a:xfrm>
            <a:off x="8156520" y="5715000"/>
            <a:ext cx="549000" cy="549000"/>
          </a:xfrm>
          <a:custGeom>
            <a:avLst/>
            <a:gdLst>
              <a:gd name="textAreaLeft" fmla="*/ 0 w 549000"/>
              <a:gd name="textAreaRight" fmla="*/ 549360 w 549000"/>
              <a:gd name="textAreaTop" fmla="*/ 0 h 549000"/>
              <a:gd name="textAreaBottom" fmla="*/ 549360 h 549000"/>
            </a:gdLst>
            <a:ahLst/>
            <a:cxnLst/>
            <a:rect l="textAreaLeft" t="textAreaTop" r="textAreaRight" b="textAreaBottom"/>
            <a:pathLst>
              <a:path w="549275" h="549275">
                <a:moveTo>
                  <a:pt x="274700" y="0"/>
                </a:moveTo>
                <a:lnTo>
                  <a:pt x="230130" y="3594"/>
                </a:lnTo>
                <a:lnTo>
                  <a:pt x="187854" y="14001"/>
                </a:lnTo>
                <a:lnTo>
                  <a:pt x="148437" y="30654"/>
                </a:lnTo>
                <a:lnTo>
                  <a:pt x="112443" y="52989"/>
                </a:lnTo>
                <a:lnTo>
                  <a:pt x="80438" y="80440"/>
                </a:lnTo>
                <a:lnTo>
                  <a:pt x="52986" y="112441"/>
                </a:lnTo>
                <a:lnTo>
                  <a:pt x="30651" y="148426"/>
                </a:lnTo>
                <a:lnTo>
                  <a:pt x="13999" y="187831"/>
                </a:lnTo>
                <a:lnTo>
                  <a:pt x="3593" y="230090"/>
                </a:lnTo>
                <a:lnTo>
                  <a:pt x="0" y="274637"/>
                </a:lnTo>
                <a:lnTo>
                  <a:pt x="910" y="297161"/>
                </a:lnTo>
                <a:lnTo>
                  <a:pt x="7980" y="340635"/>
                </a:lnTo>
                <a:lnTo>
                  <a:pt x="21580" y="381537"/>
                </a:lnTo>
                <a:lnTo>
                  <a:pt x="41144" y="419303"/>
                </a:lnTo>
                <a:lnTo>
                  <a:pt x="66108" y="453367"/>
                </a:lnTo>
                <a:lnTo>
                  <a:pt x="95907" y="483164"/>
                </a:lnTo>
                <a:lnTo>
                  <a:pt x="129977" y="508127"/>
                </a:lnTo>
                <a:lnTo>
                  <a:pt x="167753" y="527692"/>
                </a:lnTo>
                <a:lnTo>
                  <a:pt x="208670" y="541293"/>
                </a:lnTo>
                <a:lnTo>
                  <a:pt x="252164" y="548364"/>
                </a:lnTo>
                <a:lnTo>
                  <a:pt x="274700" y="549275"/>
                </a:lnTo>
                <a:lnTo>
                  <a:pt x="297219" y="548364"/>
                </a:lnTo>
                <a:lnTo>
                  <a:pt x="340682" y="541293"/>
                </a:lnTo>
                <a:lnTo>
                  <a:pt x="381575" y="527692"/>
                </a:lnTo>
                <a:lnTo>
                  <a:pt x="419332" y="508127"/>
                </a:lnTo>
                <a:lnTo>
                  <a:pt x="453388" y="483164"/>
                </a:lnTo>
                <a:lnTo>
                  <a:pt x="483178" y="453367"/>
                </a:lnTo>
                <a:lnTo>
                  <a:pt x="508136" y="419303"/>
                </a:lnTo>
                <a:lnTo>
                  <a:pt x="527696" y="381537"/>
                </a:lnTo>
                <a:lnTo>
                  <a:pt x="541294" y="340635"/>
                </a:lnTo>
                <a:lnTo>
                  <a:pt x="548364" y="297161"/>
                </a:lnTo>
                <a:lnTo>
                  <a:pt x="549275" y="274637"/>
                </a:lnTo>
                <a:lnTo>
                  <a:pt x="548364" y="252113"/>
                </a:lnTo>
                <a:lnTo>
                  <a:pt x="541294" y="208639"/>
                </a:lnTo>
                <a:lnTo>
                  <a:pt x="527696" y="167737"/>
                </a:lnTo>
                <a:lnTo>
                  <a:pt x="508136" y="129971"/>
                </a:lnTo>
                <a:lnTo>
                  <a:pt x="483178" y="95907"/>
                </a:lnTo>
                <a:lnTo>
                  <a:pt x="453388" y="66110"/>
                </a:lnTo>
                <a:lnTo>
                  <a:pt x="419332" y="41147"/>
                </a:lnTo>
                <a:lnTo>
                  <a:pt x="381575" y="21582"/>
                </a:lnTo>
                <a:lnTo>
                  <a:pt x="340682" y="7981"/>
                </a:lnTo>
                <a:lnTo>
                  <a:pt x="297219" y="910"/>
                </a:lnTo>
                <a:lnTo>
                  <a:pt x="274700" y="0"/>
                </a:lnTo>
                <a:close/>
              </a:path>
            </a:pathLst>
          </a:custGeom>
          <a:solidFill>
            <a:srgbClr val="fd8537"/>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29" name="50 Serbest Form"/>
          <p:cNvSpPr/>
          <p:nvPr/>
        </p:nvSpPr>
        <p:spPr>
          <a:xfrm>
            <a:off x="3108240" y="6378480"/>
            <a:ext cx="2927160" cy="342720"/>
          </a:xfrm>
          <a:custGeom>
            <a:avLst/>
            <a:gdLst>
              <a:gd name="textAreaLeft" fmla="*/ 0 w 2927160"/>
              <a:gd name="textAreaRight" fmla="*/ 2927520 w 2927160"/>
              <a:gd name="textAreaTop" fmla="*/ 0 h 342720"/>
              <a:gd name="textAreaBottom" fmla="*/ 343080 h 34272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30" name="PlaceHolder 1"/>
          <p:cNvSpPr>
            <a:spLocks noGrp="1"/>
          </p:cNvSpPr>
          <p:nvPr>
            <p:ph type="title"/>
          </p:nvPr>
        </p:nvSpPr>
        <p:spPr>
          <a:xfrm>
            <a:off x="1257480" y="450360"/>
            <a:ext cx="6627240" cy="893520"/>
          </a:xfrm>
          <a:prstGeom prst="rect">
            <a:avLst/>
          </a:prstGeom>
          <a:noFill/>
          <a:ln w="0">
            <a:noFill/>
          </a:ln>
        </p:spPr>
        <p:txBody>
          <a:bodyPr lIns="0" rIns="0" tIns="0" bIns="0" anchor="ctr">
            <a:noAutofit/>
          </a:bodyPr>
          <a:p>
            <a:pPr indent="0">
              <a:buNone/>
            </a:pPr>
            <a:r>
              <a:rPr lang="tr-TR" sz="1800" b="0" u="none" strike="noStrike">
                <a:solidFill>
                  <a:schemeClr val="dk1"/>
                </a:solidFill>
                <a:effectLst/>
                <a:uFillTx/>
                <a:latin typeface="Arial"/>
              </a:rPr>
              <a:t>Ana başlık metnini düzenlemek için tıklayın</a:t>
            </a:r>
            <a:endParaRPr lang="tr-TR" sz="1800" b="0" u="none" strike="noStrike">
              <a:solidFill>
                <a:schemeClr val="dk1"/>
              </a:solidFill>
              <a:effectLst/>
              <a:uFillTx/>
              <a:latin typeface="Arial"/>
            </a:endParaRPr>
          </a:p>
        </p:txBody>
      </p:sp>
    </p:spTree>
  </p:cSld>
  <p:clrMap bg1="lt1" tx1="dk1" bg2="lt2" tx2="dk2" accent1="accent1" accent2="accent2" accent3="accent3" accent4="accent4" accent5="accent5" accent6="accent6" hlink="hlink" folHlink="folHlink"/>
  <p:sldLayoutIdLst/>
</p:sldMaster>
</file>

<file path=ppt/slideMasters/slideMaster1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1" name="41 Dikdörtgen"/>
          <p:cNvSpPr/>
          <p:nvPr/>
        </p:nvSpPr>
        <p:spPr>
          <a:xfrm>
            <a:off x="0" y="0"/>
            <a:ext cx="9143640" cy="6857640"/>
          </a:xfrm>
          <a:prstGeom prst="rect">
            <a:avLst/>
          </a:prstGeom>
          <a:blipFill rotWithShape="0">
            <a:blip r:embed="rId2"/>
            <a:srcRect/>
            <a:stretch/>
          </a:blip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32" name="42 Serbest Form"/>
          <p:cNvSpPr/>
          <p:nvPr/>
        </p:nvSpPr>
        <p:spPr>
          <a:xfrm>
            <a:off x="876312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3816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33" name="43 Serbest Form"/>
          <p:cNvSpPr/>
          <p:nvPr/>
        </p:nvSpPr>
        <p:spPr>
          <a:xfrm>
            <a:off x="8748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3564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34" name="44 Serbest Form"/>
          <p:cNvSpPr/>
          <p:nvPr/>
        </p:nvSpPr>
        <p:spPr>
          <a:xfrm>
            <a:off x="540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1260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35" name="45 Serbest Form"/>
          <p:cNvSpPr/>
          <p:nvPr/>
        </p:nvSpPr>
        <p:spPr>
          <a:xfrm>
            <a:off x="8839080" y="0"/>
            <a:ext cx="304560" cy="6857640"/>
          </a:xfrm>
          <a:custGeom>
            <a:avLst/>
            <a:gdLst>
              <a:gd name="textAreaLeft" fmla="*/ 0 w 304560"/>
              <a:gd name="textAreaRight" fmla="*/ 304920 w 304560"/>
              <a:gd name="textAreaTop" fmla="*/ 0 h 6857640"/>
              <a:gd name="textAreaBottom" fmla="*/ 6858000 h 6857640"/>
            </a:gdLst>
            <a:ahLst/>
            <a:cxnLst/>
            <a:rect l="textAreaLeft" t="textAreaTop" r="textAreaRight" b="textAreaBottom"/>
            <a:pathLst>
              <a:path w="304800" h="6858000">
                <a:moveTo>
                  <a:pt x="0" y="6858000"/>
                </a:moveTo>
                <a:lnTo>
                  <a:pt x="304800" y="6858000"/>
                </a:lnTo>
                <a:lnTo>
                  <a:pt x="304800" y="0"/>
                </a:lnTo>
                <a:lnTo>
                  <a:pt x="0" y="0"/>
                </a:lnTo>
                <a:lnTo>
                  <a:pt x="0" y="6858000"/>
                </a:lnTo>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36" name="46 Serbest Form"/>
          <p:cNvSpPr/>
          <p:nvPr/>
        </p:nvSpPr>
        <p:spPr>
          <a:xfrm>
            <a:off x="89154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9360">
            <a:solidFill>
              <a:srgbClr val="fd8537"/>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37" name="47 Serbest Form"/>
          <p:cNvSpPr/>
          <p:nvPr/>
        </p:nvSpPr>
        <p:spPr>
          <a:xfrm>
            <a:off x="8156520" y="5715000"/>
            <a:ext cx="549000" cy="549000"/>
          </a:xfrm>
          <a:custGeom>
            <a:avLst/>
            <a:gdLst>
              <a:gd name="textAreaLeft" fmla="*/ 0 w 549000"/>
              <a:gd name="textAreaRight" fmla="*/ 549360 w 549000"/>
              <a:gd name="textAreaTop" fmla="*/ 0 h 549000"/>
              <a:gd name="textAreaBottom" fmla="*/ 549360 h 549000"/>
            </a:gdLst>
            <a:ahLst/>
            <a:cxnLst/>
            <a:rect l="textAreaLeft" t="textAreaTop" r="textAreaRight" b="textAreaBottom"/>
            <a:pathLst>
              <a:path w="549275" h="549275">
                <a:moveTo>
                  <a:pt x="274700" y="0"/>
                </a:moveTo>
                <a:lnTo>
                  <a:pt x="230130" y="3594"/>
                </a:lnTo>
                <a:lnTo>
                  <a:pt x="187854" y="14001"/>
                </a:lnTo>
                <a:lnTo>
                  <a:pt x="148437" y="30654"/>
                </a:lnTo>
                <a:lnTo>
                  <a:pt x="112443" y="52989"/>
                </a:lnTo>
                <a:lnTo>
                  <a:pt x="80438" y="80440"/>
                </a:lnTo>
                <a:lnTo>
                  <a:pt x="52986" y="112441"/>
                </a:lnTo>
                <a:lnTo>
                  <a:pt x="30651" y="148426"/>
                </a:lnTo>
                <a:lnTo>
                  <a:pt x="13999" y="187831"/>
                </a:lnTo>
                <a:lnTo>
                  <a:pt x="3593" y="230090"/>
                </a:lnTo>
                <a:lnTo>
                  <a:pt x="0" y="274637"/>
                </a:lnTo>
                <a:lnTo>
                  <a:pt x="910" y="297161"/>
                </a:lnTo>
                <a:lnTo>
                  <a:pt x="7980" y="340635"/>
                </a:lnTo>
                <a:lnTo>
                  <a:pt x="21580" y="381537"/>
                </a:lnTo>
                <a:lnTo>
                  <a:pt x="41144" y="419303"/>
                </a:lnTo>
                <a:lnTo>
                  <a:pt x="66108" y="453367"/>
                </a:lnTo>
                <a:lnTo>
                  <a:pt x="95907" y="483164"/>
                </a:lnTo>
                <a:lnTo>
                  <a:pt x="129977" y="508127"/>
                </a:lnTo>
                <a:lnTo>
                  <a:pt x="167753" y="527692"/>
                </a:lnTo>
                <a:lnTo>
                  <a:pt x="208670" y="541293"/>
                </a:lnTo>
                <a:lnTo>
                  <a:pt x="252164" y="548364"/>
                </a:lnTo>
                <a:lnTo>
                  <a:pt x="274700" y="549275"/>
                </a:lnTo>
                <a:lnTo>
                  <a:pt x="297219" y="548364"/>
                </a:lnTo>
                <a:lnTo>
                  <a:pt x="340682" y="541293"/>
                </a:lnTo>
                <a:lnTo>
                  <a:pt x="381575" y="527692"/>
                </a:lnTo>
                <a:lnTo>
                  <a:pt x="419332" y="508127"/>
                </a:lnTo>
                <a:lnTo>
                  <a:pt x="453388" y="483164"/>
                </a:lnTo>
                <a:lnTo>
                  <a:pt x="483178" y="453367"/>
                </a:lnTo>
                <a:lnTo>
                  <a:pt x="508136" y="419303"/>
                </a:lnTo>
                <a:lnTo>
                  <a:pt x="527696" y="381537"/>
                </a:lnTo>
                <a:lnTo>
                  <a:pt x="541294" y="340635"/>
                </a:lnTo>
                <a:lnTo>
                  <a:pt x="548364" y="297161"/>
                </a:lnTo>
                <a:lnTo>
                  <a:pt x="549275" y="274637"/>
                </a:lnTo>
                <a:lnTo>
                  <a:pt x="548364" y="252113"/>
                </a:lnTo>
                <a:lnTo>
                  <a:pt x="541294" y="208639"/>
                </a:lnTo>
                <a:lnTo>
                  <a:pt x="527696" y="167737"/>
                </a:lnTo>
                <a:lnTo>
                  <a:pt x="508136" y="129971"/>
                </a:lnTo>
                <a:lnTo>
                  <a:pt x="483178" y="95907"/>
                </a:lnTo>
                <a:lnTo>
                  <a:pt x="453388" y="66110"/>
                </a:lnTo>
                <a:lnTo>
                  <a:pt x="419332" y="41147"/>
                </a:lnTo>
                <a:lnTo>
                  <a:pt x="381575" y="21582"/>
                </a:lnTo>
                <a:lnTo>
                  <a:pt x="340682" y="7981"/>
                </a:lnTo>
                <a:lnTo>
                  <a:pt x="297219" y="910"/>
                </a:lnTo>
                <a:lnTo>
                  <a:pt x="274700" y="0"/>
                </a:lnTo>
                <a:close/>
              </a:path>
            </a:pathLst>
          </a:custGeom>
          <a:solidFill>
            <a:srgbClr val="fd8537"/>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38" name="50 Serbest Form"/>
          <p:cNvSpPr/>
          <p:nvPr/>
        </p:nvSpPr>
        <p:spPr>
          <a:xfrm>
            <a:off x="3108240" y="6378480"/>
            <a:ext cx="2927160" cy="342720"/>
          </a:xfrm>
          <a:custGeom>
            <a:avLst/>
            <a:gdLst>
              <a:gd name="textAreaLeft" fmla="*/ 0 w 2927160"/>
              <a:gd name="textAreaRight" fmla="*/ 2927520 w 2927160"/>
              <a:gd name="textAreaTop" fmla="*/ 0 h 342720"/>
              <a:gd name="textAreaBottom" fmla="*/ 343080 h 34272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39" name="PlaceHolder 1"/>
          <p:cNvSpPr>
            <a:spLocks noGrp="1"/>
          </p:cNvSpPr>
          <p:nvPr>
            <p:ph type="title"/>
          </p:nvPr>
        </p:nvSpPr>
        <p:spPr>
          <a:xfrm>
            <a:off x="1257480" y="450360"/>
            <a:ext cx="6627240" cy="893520"/>
          </a:xfrm>
          <a:prstGeom prst="rect">
            <a:avLst/>
          </a:prstGeom>
          <a:noFill/>
          <a:ln w="0">
            <a:noFill/>
          </a:ln>
        </p:spPr>
        <p:txBody>
          <a:bodyPr lIns="0" rIns="0" tIns="0" bIns="0" anchor="ctr">
            <a:noAutofit/>
          </a:bodyPr>
          <a:p>
            <a:pPr indent="0">
              <a:buNone/>
            </a:pPr>
            <a:r>
              <a:rPr lang="tr-TR" sz="1800" b="0" u="none" strike="noStrike">
                <a:solidFill>
                  <a:schemeClr val="dk1"/>
                </a:solidFill>
                <a:effectLst/>
                <a:uFillTx/>
                <a:latin typeface="Arial"/>
              </a:rPr>
              <a:t>Ana başlık metnini düzenlemek için tıklayın</a:t>
            </a:r>
            <a:endParaRPr lang="tr-TR" sz="1800" b="0" u="none" strike="noStrike">
              <a:solidFill>
                <a:schemeClr val="dk1"/>
              </a:solidFill>
              <a:effectLst/>
              <a:uFillTx/>
              <a:latin typeface="Arial"/>
            </a:endParaRPr>
          </a:p>
        </p:txBody>
      </p:sp>
      <p:sp>
        <p:nvSpPr>
          <p:cNvPr id="140" name="PlaceHolder 2"/>
          <p:cNvSpPr>
            <a:spLocks noGrp="1"/>
          </p:cNvSpPr>
          <p:nvPr>
            <p:ph type="body"/>
          </p:nvPr>
        </p:nvSpPr>
        <p:spPr>
          <a:xfrm>
            <a:off x="676440" y="1279440"/>
            <a:ext cx="7789320" cy="473364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lang="tr-TR" sz="1800" b="0" u="none" strike="noStrike">
                <a:solidFill>
                  <a:schemeClr val="dk1"/>
                </a:solidFill>
                <a:effectLst/>
                <a:uFillTx/>
                <a:latin typeface="Arial"/>
              </a:rPr>
              <a:t>Anahat metninin biçimini düzenlemek için tıklayın</a:t>
            </a:r>
            <a:endParaRPr lang="tr-TR" sz="1800" b="0" u="none" strike="noStrike">
              <a:solidFill>
                <a:schemeClr val="dk1"/>
              </a:solidFill>
              <a:effectLst/>
              <a:uFillTx/>
              <a:latin typeface="Arial"/>
            </a:endParaRPr>
          </a:p>
          <a:p>
            <a:pPr marL="864000" lvl="1" indent="-324000">
              <a:spcBef>
                <a:spcPts val="1134"/>
              </a:spcBef>
              <a:buClr>
                <a:srgbClr val="000000"/>
              </a:buClr>
              <a:buSzPct val="75000"/>
              <a:buFont typeface="Symbol" charset="2"/>
              <a:buChar char=""/>
            </a:pPr>
            <a:r>
              <a:rPr lang="tr-TR" sz="1800" b="0" u="none" strike="noStrike">
                <a:solidFill>
                  <a:schemeClr val="dk1"/>
                </a:solidFill>
                <a:effectLst/>
                <a:uFillTx/>
                <a:latin typeface="Arial"/>
              </a:rPr>
              <a:t>İkinci Anahat Düzeyi</a:t>
            </a:r>
            <a:endParaRPr lang="tr-TR" sz="1800" b="0" u="none" strike="noStrike">
              <a:solidFill>
                <a:schemeClr val="dk1"/>
              </a:solidFill>
              <a:effectLst/>
              <a:uFillTx/>
              <a:latin typeface="Arial"/>
            </a:endParaRPr>
          </a:p>
          <a:p>
            <a:pPr marL="1296000" lvl="2" indent="-288000">
              <a:spcBef>
                <a:spcPts val="850"/>
              </a:spcBef>
              <a:buClr>
                <a:srgbClr val="000000"/>
              </a:buClr>
              <a:buSzPct val="45000"/>
              <a:buFont typeface="Wingdings" charset="2"/>
              <a:buChar char=""/>
            </a:pPr>
            <a:r>
              <a:rPr lang="tr-TR" sz="1800" b="0" u="none" strike="noStrike">
                <a:solidFill>
                  <a:schemeClr val="dk1"/>
                </a:solidFill>
                <a:effectLst/>
                <a:uFillTx/>
                <a:latin typeface="Arial"/>
              </a:rPr>
              <a:t>Üçüncü Anahat Düzeyi</a:t>
            </a:r>
            <a:endParaRPr lang="tr-TR" sz="1800" b="0" u="none" strike="noStrike">
              <a:solidFill>
                <a:schemeClr val="dk1"/>
              </a:solidFill>
              <a:effectLst/>
              <a:uFillTx/>
              <a:latin typeface="Arial"/>
            </a:endParaRPr>
          </a:p>
          <a:p>
            <a:pPr marL="1728000" lvl="3" indent="-216000">
              <a:spcBef>
                <a:spcPts val="567"/>
              </a:spcBef>
              <a:buClr>
                <a:srgbClr val="000000"/>
              </a:buClr>
              <a:buSzPct val="75000"/>
              <a:buFont typeface="Symbol" charset="2"/>
              <a:buChar char=""/>
            </a:pPr>
            <a:r>
              <a:rPr lang="tr-TR" sz="1800" b="0" u="none" strike="noStrike">
                <a:solidFill>
                  <a:schemeClr val="dk1"/>
                </a:solidFill>
                <a:effectLst/>
                <a:uFillTx/>
                <a:latin typeface="Arial"/>
              </a:rPr>
              <a:t>Dördüncü Anahat Düzeyi</a:t>
            </a:r>
            <a:endParaRPr lang="tr-TR" sz="1800" b="0" u="none" strike="noStrike">
              <a:solidFill>
                <a:schemeClr val="dk1"/>
              </a:solidFill>
              <a:effectLst/>
              <a:uFillTx/>
              <a:latin typeface="Arial"/>
            </a:endParaRPr>
          </a:p>
          <a:p>
            <a:pPr marL="2160000" lvl="4"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Beşinci Anahat Düzeyi</a:t>
            </a:r>
            <a:endParaRPr lang="tr-TR" sz="2000" b="0" u="none" strike="noStrike">
              <a:solidFill>
                <a:schemeClr val="dk1"/>
              </a:solidFill>
              <a:effectLst/>
              <a:uFillTx/>
              <a:latin typeface="Arial"/>
            </a:endParaRPr>
          </a:p>
          <a:p>
            <a:pPr marL="2592000" lvl="5"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Altıncı Anahat Düzeyi</a:t>
            </a:r>
            <a:endParaRPr lang="tr-TR" sz="2000" b="0" u="none" strike="noStrike">
              <a:solidFill>
                <a:schemeClr val="dk1"/>
              </a:solidFill>
              <a:effectLst/>
              <a:uFillTx/>
              <a:latin typeface="Arial"/>
            </a:endParaRPr>
          </a:p>
          <a:p>
            <a:pPr marL="3024000" lvl="6"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Yedinci Anahat Düzeyi</a:t>
            </a:r>
            <a:endParaRPr lang="tr-TR" sz="2000" b="0" u="none" strike="noStrike">
              <a:solidFill>
                <a:schemeClr val="dk1"/>
              </a:solidFill>
              <a:effectLst/>
              <a:uFillTx/>
              <a:latin typeface="Arial"/>
            </a:endParaRPr>
          </a:p>
        </p:txBody>
      </p:sp>
    </p:spTree>
  </p:cSld>
  <p:clrMap bg1="lt1" tx1="dk1" bg2="lt2" tx2="dk2" accent1="accent1" accent2="accent2" accent3="accent3" accent4="accent4" accent5="accent5" accent6="accent6" hlink="hlink" folHlink="folHlink"/>
  <p:sldLayoutIdLst/>
</p:sldMaster>
</file>

<file path=ppt/slideMasters/slideMaster1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1" name="41 Dikdörtgen"/>
          <p:cNvSpPr/>
          <p:nvPr/>
        </p:nvSpPr>
        <p:spPr>
          <a:xfrm>
            <a:off x="0" y="0"/>
            <a:ext cx="9143640" cy="6857640"/>
          </a:xfrm>
          <a:prstGeom prst="rect">
            <a:avLst/>
          </a:prstGeom>
          <a:blipFill rotWithShape="0">
            <a:blip r:embed="rId2"/>
            <a:srcRect/>
            <a:stretch/>
          </a:blip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42" name="42 Serbest Form"/>
          <p:cNvSpPr/>
          <p:nvPr/>
        </p:nvSpPr>
        <p:spPr>
          <a:xfrm>
            <a:off x="876312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3816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43" name="43 Serbest Form"/>
          <p:cNvSpPr/>
          <p:nvPr/>
        </p:nvSpPr>
        <p:spPr>
          <a:xfrm>
            <a:off x="8748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3564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44" name="44 Serbest Form"/>
          <p:cNvSpPr/>
          <p:nvPr/>
        </p:nvSpPr>
        <p:spPr>
          <a:xfrm>
            <a:off x="540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1260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45" name="45 Serbest Form"/>
          <p:cNvSpPr/>
          <p:nvPr/>
        </p:nvSpPr>
        <p:spPr>
          <a:xfrm>
            <a:off x="8839080" y="0"/>
            <a:ext cx="304560" cy="6857640"/>
          </a:xfrm>
          <a:custGeom>
            <a:avLst/>
            <a:gdLst>
              <a:gd name="textAreaLeft" fmla="*/ 0 w 304560"/>
              <a:gd name="textAreaRight" fmla="*/ 304920 w 304560"/>
              <a:gd name="textAreaTop" fmla="*/ 0 h 6857640"/>
              <a:gd name="textAreaBottom" fmla="*/ 6858000 h 6857640"/>
            </a:gdLst>
            <a:ahLst/>
            <a:cxnLst/>
            <a:rect l="textAreaLeft" t="textAreaTop" r="textAreaRight" b="textAreaBottom"/>
            <a:pathLst>
              <a:path w="304800" h="6858000">
                <a:moveTo>
                  <a:pt x="0" y="6858000"/>
                </a:moveTo>
                <a:lnTo>
                  <a:pt x="304800" y="6858000"/>
                </a:lnTo>
                <a:lnTo>
                  <a:pt x="304800" y="0"/>
                </a:lnTo>
                <a:lnTo>
                  <a:pt x="0" y="0"/>
                </a:lnTo>
                <a:lnTo>
                  <a:pt x="0" y="6858000"/>
                </a:lnTo>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46" name="46 Serbest Form"/>
          <p:cNvSpPr/>
          <p:nvPr/>
        </p:nvSpPr>
        <p:spPr>
          <a:xfrm>
            <a:off x="89154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9360">
            <a:solidFill>
              <a:srgbClr val="fd8537"/>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47" name="47 Serbest Form"/>
          <p:cNvSpPr/>
          <p:nvPr/>
        </p:nvSpPr>
        <p:spPr>
          <a:xfrm>
            <a:off x="8156520" y="5715000"/>
            <a:ext cx="549000" cy="549000"/>
          </a:xfrm>
          <a:custGeom>
            <a:avLst/>
            <a:gdLst>
              <a:gd name="textAreaLeft" fmla="*/ 0 w 549000"/>
              <a:gd name="textAreaRight" fmla="*/ 549360 w 549000"/>
              <a:gd name="textAreaTop" fmla="*/ 0 h 549000"/>
              <a:gd name="textAreaBottom" fmla="*/ 549360 h 549000"/>
            </a:gdLst>
            <a:ahLst/>
            <a:cxnLst/>
            <a:rect l="textAreaLeft" t="textAreaTop" r="textAreaRight" b="textAreaBottom"/>
            <a:pathLst>
              <a:path w="549275" h="549275">
                <a:moveTo>
                  <a:pt x="274700" y="0"/>
                </a:moveTo>
                <a:lnTo>
                  <a:pt x="230130" y="3594"/>
                </a:lnTo>
                <a:lnTo>
                  <a:pt x="187854" y="14001"/>
                </a:lnTo>
                <a:lnTo>
                  <a:pt x="148437" y="30654"/>
                </a:lnTo>
                <a:lnTo>
                  <a:pt x="112443" y="52989"/>
                </a:lnTo>
                <a:lnTo>
                  <a:pt x="80438" y="80440"/>
                </a:lnTo>
                <a:lnTo>
                  <a:pt x="52986" y="112441"/>
                </a:lnTo>
                <a:lnTo>
                  <a:pt x="30651" y="148426"/>
                </a:lnTo>
                <a:lnTo>
                  <a:pt x="13999" y="187831"/>
                </a:lnTo>
                <a:lnTo>
                  <a:pt x="3593" y="230090"/>
                </a:lnTo>
                <a:lnTo>
                  <a:pt x="0" y="274637"/>
                </a:lnTo>
                <a:lnTo>
                  <a:pt x="910" y="297161"/>
                </a:lnTo>
                <a:lnTo>
                  <a:pt x="7980" y="340635"/>
                </a:lnTo>
                <a:lnTo>
                  <a:pt x="21580" y="381537"/>
                </a:lnTo>
                <a:lnTo>
                  <a:pt x="41144" y="419303"/>
                </a:lnTo>
                <a:lnTo>
                  <a:pt x="66108" y="453367"/>
                </a:lnTo>
                <a:lnTo>
                  <a:pt x="95907" y="483164"/>
                </a:lnTo>
                <a:lnTo>
                  <a:pt x="129977" y="508127"/>
                </a:lnTo>
                <a:lnTo>
                  <a:pt x="167753" y="527692"/>
                </a:lnTo>
                <a:lnTo>
                  <a:pt x="208670" y="541293"/>
                </a:lnTo>
                <a:lnTo>
                  <a:pt x="252164" y="548364"/>
                </a:lnTo>
                <a:lnTo>
                  <a:pt x="274700" y="549275"/>
                </a:lnTo>
                <a:lnTo>
                  <a:pt x="297219" y="548364"/>
                </a:lnTo>
                <a:lnTo>
                  <a:pt x="340682" y="541293"/>
                </a:lnTo>
                <a:lnTo>
                  <a:pt x="381575" y="527692"/>
                </a:lnTo>
                <a:lnTo>
                  <a:pt x="419332" y="508127"/>
                </a:lnTo>
                <a:lnTo>
                  <a:pt x="453388" y="483164"/>
                </a:lnTo>
                <a:lnTo>
                  <a:pt x="483178" y="453367"/>
                </a:lnTo>
                <a:lnTo>
                  <a:pt x="508136" y="419303"/>
                </a:lnTo>
                <a:lnTo>
                  <a:pt x="527696" y="381537"/>
                </a:lnTo>
                <a:lnTo>
                  <a:pt x="541294" y="340635"/>
                </a:lnTo>
                <a:lnTo>
                  <a:pt x="548364" y="297161"/>
                </a:lnTo>
                <a:lnTo>
                  <a:pt x="549275" y="274637"/>
                </a:lnTo>
                <a:lnTo>
                  <a:pt x="548364" y="252113"/>
                </a:lnTo>
                <a:lnTo>
                  <a:pt x="541294" y="208639"/>
                </a:lnTo>
                <a:lnTo>
                  <a:pt x="527696" y="167737"/>
                </a:lnTo>
                <a:lnTo>
                  <a:pt x="508136" y="129971"/>
                </a:lnTo>
                <a:lnTo>
                  <a:pt x="483178" y="95907"/>
                </a:lnTo>
                <a:lnTo>
                  <a:pt x="453388" y="66110"/>
                </a:lnTo>
                <a:lnTo>
                  <a:pt x="419332" y="41147"/>
                </a:lnTo>
                <a:lnTo>
                  <a:pt x="381575" y="21582"/>
                </a:lnTo>
                <a:lnTo>
                  <a:pt x="340682" y="7981"/>
                </a:lnTo>
                <a:lnTo>
                  <a:pt x="297219" y="910"/>
                </a:lnTo>
                <a:lnTo>
                  <a:pt x="274700" y="0"/>
                </a:lnTo>
                <a:close/>
              </a:path>
            </a:pathLst>
          </a:custGeom>
          <a:solidFill>
            <a:srgbClr val="fd8537"/>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48" name="50 Serbest Form"/>
          <p:cNvSpPr/>
          <p:nvPr/>
        </p:nvSpPr>
        <p:spPr>
          <a:xfrm>
            <a:off x="3108240" y="6378480"/>
            <a:ext cx="2927160" cy="342720"/>
          </a:xfrm>
          <a:custGeom>
            <a:avLst/>
            <a:gdLst>
              <a:gd name="textAreaLeft" fmla="*/ 0 w 2927160"/>
              <a:gd name="textAreaRight" fmla="*/ 2927520 w 2927160"/>
              <a:gd name="textAreaTop" fmla="*/ 0 h 342720"/>
              <a:gd name="textAreaBottom" fmla="*/ 343080 h 34272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49" name="PlaceHolder 1"/>
          <p:cNvSpPr>
            <a:spLocks noGrp="1"/>
          </p:cNvSpPr>
          <p:nvPr>
            <p:ph type="title"/>
          </p:nvPr>
        </p:nvSpPr>
        <p:spPr>
          <a:xfrm>
            <a:off x="1257480" y="450360"/>
            <a:ext cx="6627240" cy="893520"/>
          </a:xfrm>
          <a:prstGeom prst="rect">
            <a:avLst/>
          </a:prstGeom>
          <a:noFill/>
          <a:ln w="0">
            <a:noFill/>
          </a:ln>
        </p:spPr>
        <p:txBody>
          <a:bodyPr lIns="0" rIns="0" tIns="0" bIns="0" anchor="ctr">
            <a:noAutofit/>
          </a:bodyPr>
          <a:p>
            <a:pPr indent="0">
              <a:buNone/>
            </a:pPr>
            <a:r>
              <a:rPr lang="tr-TR" sz="1800" b="0" u="none" strike="noStrike">
                <a:solidFill>
                  <a:schemeClr val="dk1"/>
                </a:solidFill>
                <a:effectLst/>
                <a:uFillTx/>
                <a:latin typeface="Arial"/>
              </a:rPr>
              <a:t>Ana başlık metnini düzenlemek için tıklayın</a:t>
            </a:r>
            <a:endParaRPr lang="tr-TR" sz="1800" b="0" u="none" strike="noStrike">
              <a:solidFill>
                <a:schemeClr val="dk1"/>
              </a:solidFill>
              <a:effectLst/>
              <a:uFillTx/>
              <a:latin typeface="Arial"/>
            </a:endParaRPr>
          </a:p>
        </p:txBody>
      </p:sp>
      <p:sp>
        <p:nvSpPr>
          <p:cNvPr id="150" name="PlaceHolder 2"/>
          <p:cNvSpPr>
            <a:spLocks noGrp="1"/>
          </p:cNvSpPr>
          <p:nvPr>
            <p:ph type="body"/>
          </p:nvPr>
        </p:nvSpPr>
        <p:spPr>
          <a:xfrm>
            <a:off x="676440" y="1279440"/>
            <a:ext cx="3800880" cy="4733640"/>
          </a:xfrm>
          <a:prstGeom prst="rect">
            <a:avLst/>
          </a:prstGeom>
          <a:noFill/>
          <a:ln w="0">
            <a:noFill/>
          </a:ln>
        </p:spPr>
        <p:txBody>
          <a:bodyPr lIns="0" rIns="0" tIns="0" bIns="0" anchor="t">
            <a:normAutofit fontScale="92500" lnSpcReduction="9999"/>
          </a:bodyPr>
          <a:p>
            <a:pPr marL="432000" indent="-324000">
              <a:spcBef>
                <a:spcPts val="1417"/>
              </a:spcBef>
              <a:buClr>
                <a:srgbClr val="000000"/>
              </a:buClr>
              <a:buSzPct val="45000"/>
              <a:buFont typeface="Wingdings" charset="2"/>
              <a:buChar char=""/>
            </a:pPr>
            <a:r>
              <a:rPr lang="tr-TR" sz="1800" b="0" u="none" strike="noStrike">
                <a:solidFill>
                  <a:schemeClr val="dk1"/>
                </a:solidFill>
                <a:effectLst/>
                <a:uFillTx/>
                <a:latin typeface="Arial"/>
              </a:rPr>
              <a:t>Anahat metninin biçimini düzenlemek için tıklayın</a:t>
            </a:r>
            <a:endParaRPr lang="tr-TR" sz="1800" b="0" u="none" strike="noStrike">
              <a:solidFill>
                <a:schemeClr val="dk1"/>
              </a:solidFill>
              <a:effectLst/>
              <a:uFillTx/>
              <a:latin typeface="Arial"/>
            </a:endParaRPr>
          </a:p>
          <a:p>
            <a:pPr marL="864000" lvl="1" indent="-324000">
              <a:spcBef>
                <a:spcPts val="1134"/>
              </a:spcBef>
              <a:buClr>
                <a:srgbClr val="000000"/>
              </a:buClr>
              <a:buSzPct val="75000"/>
              <a:buFont typeface="Symbol" charset="2"/>
              <a:buChar char=""/>
            </a:pPr>
            <a:r>
              <a:rPr lang="tr-TR" sz="1800" b="0" u="none" strike="noStrike">
                <a:solidFill>
                  <a:schemeClr val="dk1"/>
                </a:solidFill>
                <a:effectLst/>
                <a:uFillTx/>
                <a:latin typeface="Arial"/>
              </a:rPr>
              <a:t>İkinci Anahat Düzeyi</a:t>
            </a:r>
            <a:endParaRPr lang="tr-TR" sz="1800" b="0" u="none" strike="noStrike">
              <a:solidFill>
                <a:schemeClr val="dk1"/>
              </a:solidFill>
              <a:effectLst/>
              <a:uFillTx/>
              <a:latin typeface="Arial"/>
            </a:endParaRPr>
          </a:p>
          <a:p>
            <a:pPr marL="1296000" lvl="2" indent="-288000">
              <a:spcBef>
                <a:spcPts val="850"/>
              </a:spcBef>
              <a:buClr>
                <a:srgbClr val="000000"/>
              </a:buClr>
              <a:buSzPct val="45000"/>
              <a:buFont typeface="Wingdings" charset="2"/>
              <a:buChar char=""/>
            </a:pPr>
            <a:r>
              <a:rPr lang="tr-TR" sz="1800" b="0" u="none" strike="noStrike">
                <a:solidFill>
                  <a:schemeClr val="dk1"/>
                </a:solidFill>
                <a:effectLst/>
                <a:uFillTx/>
                <a:latin typeface="Arial"/>
              </a:rPr>
              <a:t>Üçüncü Anahat Düzeyi</a:t>
            </a:r>
            <a:endParaRPr lang="tr-TR" sz="1800" b="0" u="none" strike="noStrike">
              <a:solidFill>
                <a:schemeClr val="dk1"/>
              </a:solidFill>
              <a:effectLst/>
              <a:uFillTx/>
              <a:latin typeface="Arial"/>
            </a:endParaRPr>
          </a:p>
          <a:p>
            <a:pPr marL="1728000" lvl="3" indent="-216000">
              <a:spcBef>
                <a:spcPts val="567"/>
              </a:spcBef>
              <a:buClr>
                <a:srgbClr val="000000"/>
              </a:buClr>
              <a:buSzPct val="75000"/>
              <a:buFont typeface="Symbol" charset="2"/>
              <a:buChar char=""/>
            </a:pPr>
            <a:r>
              <a:rPr lang="tr-TR" sz="1800" b="0" u="none" strike="noStrike">
                <a:solidFill>
                  <a:schemeClr val="dk1"/>
                </a:solidFill>
                <a:effectLst/>
                <a:uFillTx/>
                <a:latin typeface="Arial"/>
              </a:rPr>
              <a:t>Dördüncü Anahat Düzeyi</a:t>
            </a:r>
            <a:endParaRPr lang="tr-TR" sz="1800" b="0" u="none" strike="noStrike">
              <a:solidFill>
                <a:schemeClr val="dk1"/>
              </a:solidFill>
              <a:effectLst/>
              <a:uFillTx/>
              <a:latin typeface="Arial"/>
            </a:endParaRPr>
          </a:p>
          <a:p>
            <a:pPr marL="2160000" lvl="4"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Beşinci Anahat Düzeyi</a:t>
            </a:r>
            <a:endParaRPr lang="tr-TR" sz="2000" b="0" u="none" strike="noStrike">
              <a:solidFill>
                <a:schemeClr val="dk1"/>
              </a:solidFill>
              <a:effectLst/>
              <a:uFillTx/>
              <a:latin typeface="Arial"/>
            </a:endParaRPr>
          </a:p>
          <a:p>
            <a:pPr marL="2592000" lvl="5"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Altıncı Anahat Düzeyi</a:t>
            </a:r>
            <a:endParaRPr lang="tr-TR" sz="2000" b="0" u="none" strike="noStrike">
              <a:solidFill>
                <a:schemeClr val="dk1"/>
              </a:solidFill>
              <a:effectLst/>
              <a:uFillTx/>
              <a:latin typeface="Arial"/>
            </a:endParaRPr>
          </a:p>
          <a:p>
            <a:pPr marL="3024000" lvl="6"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Yedinci Anahat Düzeyi</a:t>
            </a:r>
            <a:endParaRPr lang="tr-TR" sz="2000" b="0" u="none" strike="noStrike">
              <a:solidFill>
                <a:schemeClr val="dk1"/>
              </a:solidFill>
              <a:effectLst/>
              <a:uFillTx/>
              <a:latin typeface="Arial"/>
            </a:endParaRPr>
          </a:p>
        </p:txBody>
      </p:sp>
      <p:sp>
        <p:nvSpPr>
          <p:cNvPr id="151" name="PlaceHolder 3"/>
          <p:cNvSpPr>
            <a:spLocks noGrp="1"/>
          </p:cNvSpPr>
          <p:nvPr>
            <p:ph type="body"/>
          </p:nvPr>
        </p:nvSpPr>
        <p:spPr>
          <a:xfrm>
            <a:off x="4668120" y="1279440"/>
            <a:ext cx="3800880" cy="4733640"/>
          </a:xfrm>
          <a:prstGeom prst="rect">
            <a:avLst/>
          </a:prstGeom>
          <a:noFill/>
          <a:ln w="0">
            <a:noFill/>
          </a:ln>
        </p:spPr>
        <p:txBody>
          <a:bodyPr lIns="0" rIns="0" tIns="0" bIns="0" anchor="t">
            <a:normAutofit fontScale="92500" lnSpcReduction="9999"/>
          </a:bodyPr>
          <a:p>
            <a:pPr marL="432000" indent="-324000">
              <a:spcBef>
                <a:spcPts val="1417"/>
              </a:spcBef>
              <a:buClr>
                <a:srgbClr val="000000"/>
              </a:buClr>
              <a:buSzPct val="45000"/>
              <a:buFont typeface="Wingdings" charset="2"/>
              <a:buChar char=""/>
            </a:pPr>
            <a:r>
              <a:rPr lang="tr-TR" sz="1800" b="0" u="none" strike="noStrike">
                <a:solidFill>
                  <a:schemeClr val="dk1"/>
                </a:solidFill>
                <a:effectLst/>
                <a:uFillTx/>
                <a:latin typeface="Arial"/>
              </a:rPr>
              <a:t>Anahat metninin biçimini düzenlemek için tıklayın</a:t>
            </a:r>
            <a:endParaRPr lang="tr-TR" sz="1800" b="0" u="none" strike="noStrike">
              <a:solidFill>
                <a:schemeClr val="dk1"/>
              </a:solidFill>
              <a:effectLst/>
              <a:uFillTx/>
              <a:latin typeface="Arial"/>
            </a:endParaRPr>
          </a:p>
          <a:p>
            <a:pPr marL="864000" lvl="1" indent="-324000">
              <a:spcBef>
                <a:spcPts val="1134"/>
              </a:spcBef>
              <a:buClr>
                <a:srgbClr val="000000"/>
              </a:buClr>
              <a:buSzPct val="75000"/>
              <a:buFont typeface="Symbol" charset="2"/>
              <a:buChar char=""/>
            </a:pPr>
            <a:r>
              <a:rPr lang="tr-TR" sz="1800" b="0" u="none" strike="noStrike">
                <a:solidFill>
                  <a:schemeClr val="dk1"/>
                </a:solidFill>
                <a:effectLst/>
                <a:uFillTx/>
                <a:latin typeface="Arial"/>
              </a:rPr>
              <a:t>İkinci Anahat Düzeyi</a:t>
            </a:r>
            <a:endParaRPr lang="tr-TR" sz="1800" b="0" u="none" strike="noStrike">
              <a:solidFill>
                <a:schemeClr val="dk1"/>
              </a:solidFill>
              <a:effectLst/>
              <a:uFillTx/>
              <a:latin typeface="Arial"/>
            </a:endParaRPr>
          </a:p>
          <a:p>
            <a:pPr marL="1296000" lvl="2" indent="-288000">
              <a:spcBef>
                <a:spcPts val="850"/>
              </a:spcBef>
              <a:buClr>
                <a:srgbClr val="000000"/>
              </a:buClr>
              <a:buSzPct val="45000"/>
              <a:buFont typeface="Wingdings" charset="2"/>
              <a:buChar char=""/>
            </a:pPr>
            <a:r>
              <a:rPr lang="tr-TR" sz="1800" b="0" u="none" strike="noStrike">
                <a:solidFill>
                  <a:schemeClr val="dk1"/>
                </a:solidFill>
                <a:effectLst/>
                <a:uFillTx/>
                <a:latin typeface="Arial"/>
              </a:rPr>
              <a:t>Üçüncü Anahat Düzeyi</a:t>
            </a:r>
            <a:endParaRPr lang="tr-TR" sz="1800" b="0" u="none" strike="noStrike">
              <a:solidFill>
                <a:schemeClr val="dk1"/>
              </a:solidFill>
              <a:effectLst/>
              <a:uFillTx/>
              <a:latin typeface="Arial"/>
            </a:endParaRPr>
          </a:p>
          <a:p>
            <a:pPr marL="1728000" lvl="3" indent="-216000">
              <a:spcBef>
                <a:spcPts val="567"/>
              </a:spcBef>
              <a:buClr>
                <a:srgbClr val="000000"/>
              </a:buClr>
              <a:buSzPct val="75000"/>
              <a:buFont typeface="Symbol" charset="2"/>
              <a:buChar char=""/>
            </a:pPr>
            <a:r>
              <a:rPr lang="tr-TR" sz="1800" b="0" u="none" strike="noStrike">
                <a:solidFill>
                  <a:schemeClr val="dk1"/>
                </a:solidFill>
                <a:effectLst/>
                <a:uFillTx/>
                <a:latin typeface="Arial"/>
              </a:rPr>
              <a:t>Dördüncü Anahat Düzeyi</a:t>
            </a:r>
            <a:endParaRPr lang="tr-TR" sz="1800" b="0" u="none" strike="noStrike">
              <a:solidFill>
                <a:schemeClr val="dk1"/>
              </a:solidFill>
              <a:effectLst/>
              <a:uFillTx/>
              <a:latin typeface="Arial"/>
            </a:endParaRPr>
          </a:p>
          <a:p>
            <a:pPr marL="2160000" lvl="4"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Beşinci Anahat Düzeyi</a:t>
            </a:r>
            <a:endParaRPr lang="tr-TR" sz="2000" b="0" u="none" strike="noStrike">
              <a:solidFill>
                <a:schemeClr val="dk1"/>
              </a:solidFill>
              <a:effectLst/>
              <a:uFillTx/>
              <a:latin typeface="Arial"/>
            </a:endParaRPr>
          </a:p>
          <a:p>
            <a:pPr marL="2592000" lvl="5"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Altıncı Anahat Düzeyi</a:t>
            </a:r>
            <a:endParaRPr lang="tr-TR" sz="2000" b="0" u="none" strike="noStrike">
              <a:solidFill>
                <a:schemeClr val="dk1"/>
              </a:solidFill>
              <a:effectLst/>
              <a:uFillTx/>
              <a:latin typeface="Arial"/>
            </a:endParaRPr>
          </a:p>
          <a:p>
            <a:pPr marL="3024000" lvl="6"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Yedinci Anahat Düzeyi</a:t>
            </a:r>
            <a:endParaRPr lang="tr-TR" sz="2000" b="0" u="none" strike="noStrike">
              <a:solidFill>
                <a:schemeClr val="dk1"/>
              </a:solidFill>
              <a:effectLst/>
              <a:uFillTx/>
              <a:latin typeface="Arial"/>
            </a:endParaRPr>
          </a:p>
        </p:txBody>
      </p:sp>
    </p:spTree>
  </p:cSld>
  <p:clrMap bg1="lt1" tx1="dk1" bg2="lt2" tx2="dk2" accent1="accent1" accent2="accent2" accent3="accent3" accent4="accent4" accent5="accent5" accent6="accent6" hlink="hlink" folHlink="folHlink"/>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 name="4294967295 Dikdörtgen"/>
          <p:cNvSpPr/>
          <p:nvPr/>
        </p:nvSpPr>
        <p:spPr>
          <a:xfrm>
            <a:off x="0" y="0"/>
            <a:ext cx="9143640" cy="6857640"/>
          </a:xfrm>
          <a:prstGeom prst="rect">
            <a:avLst/>
          </a:prstGeom>
          <a:blipFill rotWithShape="0">
            <a:blip r:embed="rId2"/>
            <a:srcRect/>
            <a:stretch/>
          </a:blip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9" name="2 Serbest Form"/>
          <p:cNvSpPr/>
          <p:nvPr/>
        </p:nvSpPr>
        <p:spPr>
          <a:xfrm>
            <a:off x="3108240" y="6378480"/>
            <a:ext cx="2927160" cy="342720"/>
          </a:xfrm>
          <a:custGeom>
            <a:avLst/>
            <a:gdLst>
              <a:gd name="textAreaLeft" fmla="*/ 0 w 2927160"/>
              <a:gd name="textAreaRight" fmla="*/ 2927520 w 2927160"/>
              <a:gd name="textAreaTop" fmla="*/ 0 h 342720"/>
              <a:gd name="textAreaBottom" fmla="*/ 343080 h 34272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0" name="PlaceHolder 1"/>
          <p:cNvSpPr>
            <a:spLocks noGrp="1"/>
          </p:cNvSpPr>
          <p:nvPr>
            <p:ph type="title"/>
          </p:nvPr>
        </p:nvSpPr>
        <p:spPr>
          <a:xfrm>
            <a:off x="1257480" y="450360"/>
            <a:ext cx="6627240" cy="893520"/>
          </a:xfrm>
          <a:prstGeom prst="rect">
            <a:avLst/>
          </a:prstGeom>
          <a:noFill/>
          <a:ln w="0">
            <a:noFill/>
          </a:ln>
        </p:spPr>
        <p:txBody>
          <a:bodyPr lIns="0" rIns="0" tIns="0" bIns="0" anchor="ctr">
            <a:noAutofit/>
          </a:bodyPr>
          <a:p>
            <a:pPr indent="0">
              <a:buNone/>
            </a:pPr>
            <a:r>
              <a:rPr lang="tr-TR" sz="1800" b="0" u="none" strike="noStrike">
                <a:solidFill>
                  <a:schemeClr val="dk1"/>
                </a:solidFill>
                <a:effectLst/>
                <a:uFillTx/>
                <a:latin typeface="Arial"/>
              </a:rPr>
              <a:t>Ana başlık metnini düzenlemek için tıklayın</a:t>
            </a:r>
            <a:endParaRPr lang="tr-TR" sz="1800" b="0" u="none" strike="noStrike">
              <a:solidFill>
                <a:schemeClr val="dk1"/>
              </a:solidFill>
              <a:effectLst/>
              <a:uFillTx/>
              <a:latin typeface="Arial"/>
            </a:endParaRPr>
          </a:p>
        </p:txBody>
      </p:sp>
      <p:sp>
        <p:nvSpPr>
          <p:cNvPr id="11" name="PlaceHolder 2"/>
          <p:cNvSpPr>
            <a:spLocks noGrp="1"/>
          </p:cNvSpPr>
          <p:nvPr>
            <p:ph type="body"/>
          </p:nvPr>
        </p:nvSpPr>
        <p:spPr>
          <a:xfrm>
            <a:off x="676440" y="1279440"/>
            <a:ext cx="7789320" cy="2257560"/>
          </a:xfrm>
          <a:prstGeom prst="rect">
            <a:avLst/>
          </a:prstGeom>
          <a:noFill/>
          <a:ln w="0">
            <a:noFill/>
          </a:ln>
        </p:spPr>
        <p:txBody>
          <a:bodyPr lIns="0" rIns="0" tIns="0" bIns="0" anchor="t">
            <a:normAutofit lnSpcReduction="9999"/>
          </a:bodyPr>
          <a:p>
            <a:pPr marL="432000" indent="-324000">
              <a:spcBef>
                <a:spcPts val="1417"/>
              </a:spcBef>
              <a:buClr>
                <a:srgbClr val="000000"/>
              </a:buClr>
              <a:buSzPct val="45000"/>
              <a:buFont typeface="Wingdings" charset="2"/>
              <a:buChar char=""/>
            </a:pPr>
            <a:r>
              <a:rPr lang="tr-TR" sz="1800" b="0" u="none" strike="noStrike">
                <a:solidFill>
                  <a:schemeClr val="dk1"/>
                </a:solidFill>
                <a:effectLst/>
                <a:uFillTx/>
                <a:latin typeface="Arial"/>
              </a:rPr>
              <a:t>Anahat metninin biçimini düzenlemek için tıklayın</a:t>
            </a:r>
            <a:endParaRPr lang="tr-TR" sz="1800" b="0" u="none" strike="noStrike">
              <a:solidFill>
                <a:schemeClr val="dk1"/>
              </a:solidFill>
              <a:effectLst/>
              <a:uFillTx/>
              <a:latin typeface="Arial"/>
            </a:endParaRPr>
          </a:p>
          <a:p>
            <a:pPr marL="864000" lvl="1" indent="-324000">
              <a:spcBef>
                <a:spcPts val="1134"/>
              </a:spcBef>
              <a:buClr>
                <a:srgbClr val="000000"/>
              </a:buClr>
              <a:buSzPct val="75000"/>
              <a:buFont typeface="Symbol" charset="2"/>
              <a:buChar char=""/>
            </a:pPr>
            <a:r>
              <a:rPr lang="tr-TR" sz="1800" b="0" u="none" strike="noStrike">
                <a:solidFill>
                  <a:schemeClr val="dk1"/>
                </a:solidFill>
                <a:effectLst/>
                <a:uFillTx/>
                <a:latin typeface="Arial"/>
              </a:rPr>
              <a:t>İkinci Anahat Düzeyi</a:t>
            </a:r>
            <a:endParaRPr lang="tr-TR" sz="1800" b="0" u="none" strike="noStrike">
              <a:solidFill>
                <a:schemeClr val="dk1"/>
              </a:solidFill>
              <a:effectLst/>
              <a:uFillTx/>
              <a:latin typeface="Arial"/>
            </a:endParaRPr>
          </a:p>
          <a:p>
            <a:pPr marL="1296000" lvl="2" indent="-288000">
              <a:spcBef>
                <a:spcPts val="850"/>
              </a:spcBef>
              <a:buClr>
                <a:srgbClr val="000000"/>
              </a:buClr>
              <a:buSzPct val="45000"/>
              <a:buFont typeface="Wingdings" charset="2"/>
              <a:buChar char=""/>
            </a:pPr>
            <a:r>
              <a:rPr lang="tr-TR" sz="1800" b="0" u="none" strike="noStrike">
                <a:solidFill>
                  <a:schemeClr val="dk1"/>
                </a:solidFill>
                <a:effectLst/>
                <a:uFillTx/>
                <a:latin typeface="Arial"/>
              </a:rPr>
              <a:t>Üçüncü Anahat Düzeyi</a:t>
            </a:r>
            <a:endParaRPr lang="tr-TR" sz="1800" b="0" u="none" strike="noStrike">
              <a:solidFill>
                <a:schemeClr val="dk1"/>
              </a:solidFill>
              <a:effectLst/>
              <a:uFillTx/>
              <a:latin typeface="Arial"/>
            </a:endParaRPr>
          </a:p>
          <a:p>
            <a:pPr marL="1728000" lvl="3" indent="-216000">
              <a:spcBef>
                <a:spcPts val="567"/>
              </a:spcBef>
              <a:buClr>
                <a:srgbClr val="000000"/>
              </a:buClr>
              <a:buSzPct val="75000"/>
              <a:buFont typeface="Symbol" charset="2"/>
              <a:buChar char=""/>
            </a:pPr>
            <a:r>
              <a:rPr lang="tr-TR" sz="1800" b="0" u="none" strike="noStrike">
                <a:solidFill>
                  <a:schemeClr val="dk1"/>
                </a:solidFill>
                <a:effectLst/>
                <a:uFillTx/>
                <a:latin typeface="Arial"/>
              </a:rPr>
              <a:t>Dördüncü Anahat Düzeyi</a:t>
            </a:r>
            <a:endParaRPr lang="tr-TR" sz="1800" b="0" u="none" strike="noStrike">
              <a:solidFill>
                <a:schemeClr val="dk1"/>
              </a:solidFill>
              <a:effectLst/>
              <a:uFillTx/>
              <a:latin typeface="Arial"/>
            </a:endParaRPr>
          </a:p>
          <a:p>
            <a:pPr marL="2160000" lvl="4"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Beşinci Anahat Düzeyi</a:t>
            </a:r>
            <a:endParaRPr lang="tr-TR" sz="2000" b="0" u="none" strike="noStrike">
              <a:solidFill>
                <a:schemeClr val="dk1"/>
              </a:solidFill>
              <a:effectLst/>
              <a:uFillTx/>
              <a:latin typeface="Arial"/>
            </a:endParaRPr>
          </a:p>
          <a:p>
            <a:pPr marL="2592000" lvl="5"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Altıncı Anahat Düzeyi</a:t>
            </a:r>
            <a:endParaRPr lang="tr-TR" sz="2000" b="0" u="none" strike="noStrike">
              <a:solidFill>
                <a:schemeClr val="dk1"/>
              </a:solidFill>
              <a:effectLst/>
              <a:uFillTx/>
              <a:latin typeface="Arial"/>
            </a:endParaRPr>
          </a:p>
          <a:p>
            <a:pPr marL="3024000" lvl="6"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Yedinci Anahat Düzeyi</a:t>
            </a:r>
            <a:endParaRPr lang="tr-TR" sz="2000" b="0" u="none" strike="noStrike">
              <a:solidFill>
                <a:schemeClr val="dk1"/>
              </a:solidFill>
              <a:effectLst/>
              <a:uFillTx/>
              <a:latin typeface="Arial"/>
            </a:endParaRPr>
          </a:p>
        </p:txBody>
      </p:sp>
      <p:sp>
        <p:nvSpPr>
          <p:cNvPr id="12" name="PlaceHolder 3"/>
          <p:cNvSpPr>
            <a:spLocks noGrp="1"/>
          </p:cNvSpPr>
          <p:nvPr>
            <p:ph type="body"/>
          </p:nvPr>
        </p:nvSpPr>
        <p:spPr>
          <a:xfrm>
            <a:off x="676440" y="3752280"/>
            <a:ext cx="7789320" cy="2257560"/>
          </a:xfrm>
          <a:prstGeom prst="rect">
            <a:avLst/>
          </a:prstGeom>
          <a:noFill/>
          <a:ln w="0">
            <a:noFill/>
          </a:ln>
        </p:spPr>
        <p:txBody>
          <a:bodyPr lIns="0" rIns="0" tIns="0" bIns="0" anchor="t">
            <a:normAutofit lnSpcReduction="9999"/>
          </a:bodyPr>
          <a:p>
            <a:pPr marL="432000" indent="-324000">
              <a:spcBef>
                <a:spcPts val="1417"/>
              </a:spcBef>
              <a:buClr>
                <a:srgbClr val="000000"/>
              </a:buClr>
              <a:buSzPct val="45000"/>
              <a:buFont typeface="Wingdings" charset="2"/>
              <a:buChar char=""/>
            </a:pPr>
            <a:r>
              <a:rPr lang="tr-TR" sz="1800" b="0" u="none" strike="noStrike">
                <a:solidFill>
                  <a:schemeClr val="dk1"/>
                </a:solidFill>
                <a:effectLst/>
                <a:uFillTx/>
                <a:latin typeface="Arial"/>
              </a:rPr>
              <a:t>Anahat metninin biçimini düzenlemek için tıklayın</a:t>
            </a:r>
            <a:endParaRPr lang="tr-TR" sz="1800" b="0" u="none" strike="noStrike">
              <a:solidFill>
                <a:schemeClr val="dk1"/>
              </a:solidFill>
              <a:effectLst/>
              <a:uFillTx/>
              <a:latin typeface="Arial"/>
            </a:endParaRPr>
          </a:p>
          <a:p>
            <a:pPr marL="864000" lvl="1" indent="-324000">
              <a:spcBef>
                <a:spcPts val="1134"/>
              </a:spcBef>
              <a:buClr>
                <a:srgbClr val="000000"/>
              </a:buClr>
              <a:buSzPct val="75000"/>
              <a:buFont typeface="Symbol" charset="2"/>
              <a:buChar char=""/>
            </a:pPr>
            <a:r>
              <a:rPr lang="tr-TR" sz="1800" b="0" u="none" strike="noStrike">
                <a:solidFill>
                  <a:schemeClr val="dk1"/>
                </a:solidFill>
                <a:effectLst/>
                <a:uFillTx/>
                <a:latin typeface="Arial"/>
              </a:rPr>
              <a:t>İkinci Anahat Düzeyi</a:t>
            </a:r>
            <a:endParaRPr lang="tr-TR" sz="1800" b="0" u="none" strike="noStrike">
              <a:solidFill>
                <a:schemeClr val="dk1"/>
              </a:solidFill>
              <a:effectLst/>
              <a:uFillTx/>
              <a:latin typeface="Arial"/>
            </a:endParaRPr>
          </a:p>
          <a:p>
            <a:pPr marL="1296000" lvl="2" indent="-288000">
              <a:spcBef>
                <a:spcPts val="850"/>
              </a:spcBef>
              <a:buClr>
                <a:srgbClr val="000000"/>
              </a:buClr>
              <a:buSzPct val="45000"/>
              <a:buFont typeface="Wingdings" charset="2"/>
              <a:buChar char=""/>
            </a:pPr>
            <a:r>
              <a:rPr lang="tr-TR" sz="1800" b="0" u="none" strike="noStrike">
                <a:solidFill>
                  <a:schemeClr val="dk1"/>
                </a:solidFill>
                <a:effectLst/>
                <a:uFillTx/>
                <a:latin typeface="Arial"/>
              </a:rPr>
              <a:t>Üçüncü Anahat Düzeyi</a:t>
            </a:r>
            <a:endParaRPr lang="tr-TR" sz="1800" b="0" u="none" strike="noStrike">
              <a:solidFill>
                <a:schemeClr val="dk1"/>
              </a:solidFill>
              <a:effectLst/>
              <a:uFillTx/>
              <a:latin typeface="Arial"/>
            </a:endParaRPr>
          </a:p>
          <a:p>
            <a:pPr marL="1728000" lvl="3" indent="-216000">
              <a:spcBef>
                <a:spcPts val="567"/>
              </a:spcBef>
              <a:buClr>
                <a:srgbClr val="000000"/>
              </a:buClr>
              <a:buSzPct val="75000"/>
              <a:buFont typeface="Symbol" charset="2"/>
              <a:buChar char=""/>
            </a:pPr>
            <a:r>
              <a:rPr lang="tr-TR" sz="1800" b="0" u="none" strike="noStrike">
                <a:solidFill>
                  <a:schemeClr val="dk1"/>
                </a:solidFill>
                <a:effectLst/>
                <a:uFillTx/>
                <a:latin typeface="Arial"/>
              </a:rPr>
              <a:t>Dördüncü Anahat Düzeyi</a:t>
            </a:r>
            <a:endParaRPr lang="tr-TR" sz="1800" b="0" u="none" strike="noStrike">
              <a:solidFill>
                <a:schemeClr val="dk1"/>
              </a:solidFill>
              <a:effectLst/>
              <a:uFillTx/>
              <a:latin typeface="Arial"/>
            </a:endParaRPr>
          </a:p>
          <a:p>
            <a:pPr marL="2160000" lvl="4"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Beşinci Anahat Düzeyi</a:t>
            </a:r>
            <a:endParaRPr lang="tr-TR" sz="2000" b="0" u="none" strike="noStrike">
              <a:solidFill>
                <a:schemeClr val="dk1"/>
              </a:solidFill>
              <a:effectLst/>
              <a:uFillTx/>
              <a:latin typeface="Arial"/>
            </a:endParaRPr>
          </a:p>
          <a:p>
            <a:pPr marL="2592000" lvl="5"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Altıncı Anahat Düzeyi</a:t>
            </a:r>
            <a:endParaRPr lang="tr-TR" sz="2000" b="0" u="none" strike="noStrike">
              <a:solidFill>
                <a:schemeClr val="dk1"/>
              </a:solidFill>
              <a:effectLst/>
              <a:uFillTx/>
              <a:latin typeface="Arial"/>
            </a:endParaRPr>
          </a:p>
          <a:p>
            <a:pPr marL="3024000" lvl="6"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Yedinci Anahat Düzeyi</a:t>
            </a:r>
            <a:endParaRPr lang="tr-TR" sz="2000" b="0" u="none" strike="noStrike">
              <a:solidFill>
                <a:schemeClr val="dk1"/>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2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2" name="41 Dikdörtgen"/>
          <p:cNvSpPr/>
          <p:nvPr/>
        </p:nvSpPr>
        <p:spPr>
          <a:xfrm>
            <a:off x="0" y="0"/>
            <a:ext cx="9143640" cy="6857640"/>
          </a:xfrm>
          <a:prstGeom prst="rect">
            <a:avLst/>
          </a:prstGeom>
          <a:blipFill rotWithShape="0">
            <a:blip r:embed="rId2"/>
            <a:srcRect/>
            <a:stretch/>
          </a:blip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53" name="42 Serbest Form"/>
          <p:cNvSpPr/>
          <p:nvPr/>
        </p:nvSpPr>
        <p:spPr>
          <a:xfrm>
            <a:off x="876312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3816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54" name="43 Serbest Form"/>
          <p:cNvSpPr/>
          <p:nvPr/>
        </p:nvSpPr>
        <p:spPr>
          <a:xfrm>
            <a:off x="8748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3564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55" name="44 Serbest Form"/>
          <p:cNvSpPr/>
          <p:nvPr/>
        </p:nvSpPr>
        <p:spPr>
          <a:xfrm>
            <a:off x="540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1260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56" name="45 Serbest Form"/>
          <p:cNvSpPr/>
          <p:nvPr/>
        </p:nvSpPr>
        <p:spPr>
          <a:xfrm>
            <a:off x="8839080" y="0"/>
            <a:ext cx="304560" cy="6857640"/>
          </a:xfrm>
          <a:custGeom>
            <a:avLst/>
            <a:gdLst>
              <a:gd name="textAreaLeft" fmla="*/ 0 w 304560"/>
              <a:gd name="textAreaRight" fmla="*/ 304920 w 304560"/>
              <a:gd name="textAreaTop" fmla="*/ 0 h 6857640"/>
              <a:gd name="textAreaBottom" fmla="*/ 6858000 h 6857640"/>
            </a:gdLst>
            <a:ahLst/>
            <a:cxnLst/>
            <a:rect l="textAreaLeft" t="textAreaTop" r="textAreaRight" b="textAreaBottom"/>
            <a:pathLst>
              <a:path w="304800" h="6858000">
                <a:moveTo>
                  <a:pt x="0" y="6858000"/>
                </a:moveTo>
                <a:lnTo>
                  <a:pt x="304800" y="6858000"/>
                </a:lnTo>
                <a:lnTo>
                  <a:pt x="304800" y="0"/>
                </a:lnTo>
                <a:lnTo>
                  <a:pt x="0" y="0"/>
                </a:lnTo>
                <a:lnTo>
                  <a:pt x="0" y="6858000"/>
                </a:lnTo>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57" name="46 Serbest Form"/>
          <p:cNvSpPr/>
          <p:nvPr/>
        </p:nvSpPr>
        <p:spPr>
          <a:xfrm>
            <a:off x="89154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9360">
            <a:solidFill>
              <a:srgbClr val="fd8537"/>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58" name="47 Serbest Form"/>
          <p:cNvSpPr/>
          <p:nvPr/>
        </p:nvSpPr>
        <p:spPr>
          <a:xfrm>
            <a:off x="8156520" y="5715000"/>
            <a:ext cx="549000" cy="549000"/>
          </a:xfrm>
          <a:custGeom>
            <a:avLst/>
            <a:gdLst>
              <a:gd name="textAreaLeft" fmla="*/ 0 w 549000"/>
              <a:gd name="textAreaRight" fmla="*/ 549360 w 549000"/>
              <a:gd name="textAreaTop" fmla="*/ 0 h 549000"/>
              <a:gd name="textAreaBottom" fmla="*/ 549360 h 549000"/>
            </a:gdLst>
            <a:ahLst/>
            <a:cxnLst/>
            <a:rect l="textAreaLeft" t="textAreaTop" r="textAreaRight" b="textAreaBottom"/>
            <a:pathLst>
              <a:path w="549275" h="549275">
                <a:moveTo>
                  <a:pt x="274700" y="0"/>
                </a:moveTo>
                <a:lnTo>
                  <a:pt x="230130" y="3594"/>
                </a:lnTo>
                <a:lnTo>
                  <a:pt x="187854" y="14001"/>
                </a:lnTo>
                <a:lnTo>
                  <a:pt x="148437" y="30654"/>
                </a:lnTo>
                <a:lnTo>
                  <a:pt x="112443" y="52989"/>
                </a:lnTo>
                <a:lnTo>
                  <a:pt x="80438" y="80440"/>
                </a:lnTo>
                <a:lnTo>
                  <a:pt x="52986" y="112441"/>
                </a:lnTo>
                <a:lnTo>
                  <a:pt x="30651" y="148426"/>
                </a:lnTo>
                <a:lnTo>
                  <a:pt x="13999" y="187831"/>
                </a:lnTo>
                <a:lnTo>
                  <a:pt x="3593" y="230090"/>
                </a:lnTo>
                <a:lnTo>
                  <a:pt x="0" y="274637"/>
                </a:lnTo>
                <a:lnTo>
                  <a:pt x="910" y="297161"/>
                </a:lnTo>
                <a:lnTo>
                  <a:pt x="7980" y="340635"/>
                </a:lnTo>
                <a:lnTo>
                  <a:pt x="21580" y="381537"/>
                </a:lnTo>
                <a:lnTo>
                  <a:pt x="41144" y="419303"/>
                </a:lnTo>
                <a:lnTo>
                  <a:pt x="66108" y="453367"/>
                </a:lnTo>
                <a:lnTo>
                  <a:pt x="95907" y="483164"/>
                </a:lnTo>
                <a:lnTo>
                  <a:pt x="129977" y="508127"/>
                </a:lnTo>
                <a:lnTo>
                  <a:pt x="167753" y="527692"/>
                </a:lnTo>
                <a:lnTo>
                  <a:pt x="208670" y="541293"/>
                </a:lnTo>
                <a:lnTo>
                  <a:pt x="252164" y="548364"/>
                </a:lnTo>
                <a:lnTo>
                  <a:pt x="274700" y="549275"/>
                </a:lnTo>
                <a:lnTo>
                  <a:pt x="297219" y="548364"/>
                </a:lnTo>
                <a:lnTo>
                  <a:pt x="340682" y="541293"/>
                </a:lnTo>
                <a:lnTo>
                  <a:pt x="381575" y="527692"/>
                </a:lnTo>
                <a:lnTo>
                  <a:pt x="419332" y="508127"/>
                </a:lnTo>
                <a:lnTo>
                  <a:pt x="453388" y="483164"/>
                </a:lnTo>
                <a:lnTo>
                  <a:pt x="483178" y="453367"/>
                </a:lnTo>
                <a:lnTo>
                  <a:pt x="508136" y="419303"/>
                </a:lnTo>
                <a:lnTo>
                  <a:pt x="527696" y="381537"/>
                </a:lnTo>
                <a:lnTo>
                  <a:pt x="541294" y="340635"/>
                </a:lnTo>
                <a:lnTo>
                  <a:pt x="548364" y="297161"/>
                </a:lnTo>
                <a:lnTo>
                  <a:pt x="549275" y="274637"/>
                </a:lnTo>
                <a:lnTo>
                  <a:pt x="548364" y="252113"/>
                </a:lnTo>
                <a:lnTo>
                  <a:pt x="541294" y="208639"/>
                </a:lnTo>
                <a:lnTo>
                  <a:pt x="527696" y="167737"/>
                </a:lnTo>
                <a:lnTo>
                  <a:pt x="508136" y="129971"/>
                </a:lnTo>
                <a:lnTo>
                  <a:pt x="483178" y="95907"/>
                </a:lnTo>
                <a:lnTo>
                  <a:pt x="453388" y="66110"/>
                </a:lnTo>
                <a:lnTo>
                  <a:pt x="419332" y="41147"/>
                </a:lnTo>
                <a:lnTo>
                  <a:pt x="381575" y="21582"/>
                </a:lnTo>
                <a:lnTo>
                  <a:pt x="340682" y="7981"/>
                </a:lnTo>
                <a:lnTo>
                  <a:pt x="297219" y="910"/>
                </a:lnTo>
                <a:lnTo>
                  <a:pt x="274700" y="0"/>
                </a:lnTo>
                <a:close/>
              </a:path>
            </a:pathLst>
          </a:custGeom>
          <a:solidFill>
            <a:srgbClr val="fd8537"/>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59" name="50 Serbest Form"/>
          <p:cNvSpPr/>
          <p:nvPr/>
        </p:nvSpPr>
        <p:spPr>
          <a:xfrm>
            <a:off x="3108240" y="6378480"/>
            <a:ext cx="2927160" cy="342720"/>
          </a:xfrm>
          <a:custGeom>
            <a:avLst/>
            <a:gdLst>
              <a:gd name="textAreaLeft" fmla="*/ 0 w 2927160"/>
              <a:gd name="textAreaRight" fmla="*/ 2927520 w 2927160"/>
              <a:gd name="textAreaTop" fmla="*/ 0 h 342720"/>
              <a:gd name="textAreaBottom" fmla="*/ 343080 h 34272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60" name="PlaceHolder 1"/>
          <p:cNvSpPr>
            <a:spLocks noGrp="1"/>
          </p:cNvSpPr>
          <p:nvPr>
            <p:ph type="title"/>
          </p:nvPr>
        </p:nvSpPr>
        <p:spPr>
          <a:xfrm>
            <a:off x="1257480" y="450360"/>
            <a:ext cx="6627240" cy="893520"/>
          </a:xfrm>
          <a:prstGeom prst="rect">
            <a:avLst/>
          </a:prstGeom>
          <a:noFill/>
          <a:ln w="0">
            <a:noFill/>
          </a:ln>
        </p:spPr>
        <p:txBody>
          <a:bodyPr lIns="0" rIns="0" tIns="0" bIns="0" anchor="ctr">
            <a:noAutofit/>
          </a:bodyPr>
          <a:p>
            <a:pPr indent="0">
              <a:buNone/>
            </a:pPr>
            <a:r>
              <a:rPr lang="tr-TR" sz="1800" b="0" u="none" strike="noStrike">
                <a:solidFill>
                  <a:schemeClr val="dk1"/>
                </a:solidFill>
                <a:effectLst/>
                <a:uFillTx/>
                <a:latin typeface="Arial"/>
              </a:rPr>
              <a:t>Ana başlık metnini düzenlemek için tıklayın</a:t>
            </a:r>
            <a:endParaRPr lang="tr-TR" sz="1800" b="0" u="none" strike="noStrike">
              <a:solidFill>
                <a:schemeClr val="dk1"/>
              </a:solidFill>
              <a:effectLst/>
              <a:uFillTx/>
              <a:latin typeface="Arial"/>
            </a:endParaRPr>
          </a:p>
        </p:txBody>
      </p:sp>
    </p:spTree>
  </p:cSld>
  <p:clrMap bg1="lt1" tx1="dk1" bg2="lt2" tx2="dk2" accent1="accent1" accent2="accent2" accent3="accent3" accent4="accent4" accent5="accent5" accent6="accent6" hlink="hlink" folHlink="folHlink"/>
  <p:sldLayoutIdLst/>
</p:sldMaster>
</file>

<file path=ppt/slideMasters/slideMaster2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1" name="41 Dikdörtgen"/>
          <p:cNvSpPr/>
          <p:nvPr/>
        </p:nvSpPr>
        <p:spPr>
          <a:xfrm>
            <a:off x="0" y="0"/>
            <a:ext cx="9143640" cy="6857640"/>
          </a:xfrm>
          <a:prstGeom prst="rect">
            <a:avLst/>
          </a:prstGeom>
          <a:blipFill rotWithShape="0">
            <a:blip r:embed="rId2"/>
            <a:srcRect/>
            <a:stretch/>
          </a:blip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62" name="42 Serbest Form"/>
          <p:cNvSpPr/>
          <p:nvPr/>
        </p:nvSpPr>
        <p:spPr>
          <a:xfrm>
            <a:off x="876312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3816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63" name="43 Serbest Form"/>
          <p:cNvSpPr/>
          <p:nvPr/>
        </p:nvSpPr>
        <p:spPr>
          <a:xfrm>
            <a:off x="8748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3564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64" name="44 Serbest Form"/>
          <p:cNvSpPr/>
          <p:nvPr/>
        </p:nvSpPr>
        <p:spPr>
          <a:xfrm>
            <a:off x="540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1260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65" name="45 Serbest Form"/>
          <p:cNvSpPr/>
          <p:nvPr/>
        </p:nvSpPr>
        <p:spPr>
          <a:xfrm>
            <a:off x="8839080" y="0"/>
            <a:ext cx="304560" cy="6857640"/>
          </a:xfrm>
          <a:custGeom>
            <a:avLst/>
            <a:gdLst>
              <a:gd name="textAreaLeft" fmla="*/ 0 w 304560"/>
              <a:gd name="textAreaRight" fmla="*/ 304920 w 304560"/>
              <a:gd name="textAreaTop" fmla="*/ 0 h 6857640"/>
              <a:gd name="textAreaBottom" fmla="*/ 6858000 h 6857640"/>
            </a:gdLst>
            <a:ahLst/>
            <a:cxnLst/>
            <a:rect l="textAreaLeft" t="textAreaTop" r="textAreaRight" b="textAreaBottom"/>
            <a:pathLst>
              <a:path w="304800" h="6858000">
                <a:moveTo>
                  <a:pt x="0" y="6858000"/>
                </a:moveTo>
                <a:lnTo>
                  <a:pt x="304800" y="6858000"/>
                </a:lnTo>
                <a:lnTo>
                  <a:pt x="304800" y="0"/>
                </a:lnTo>
                <a:lnTo>
                  <a:pt x="0" y="0"/>
                </a:lnTo>
                <a:lnTo>
                  <a:pt x="0" y="6858000"/>
                </a:lnTo>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66" name="46 Serbest Form"/>
          <p:cNvSpPr/>
          <p:nvPr/>
        </p:nvSpPr>
        <p:spPr>
          <a:xfrm>
            <a:off x="89154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9360">
            <a:solidFill>
              <a:srgbClr val="fd8537"/>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67" name="47 Serbest Form"/>
          <p:cNvSpPr/>
          <p:nvPr/>
        </p:nvSpPr>
        <p:spPr>
          <a:xfrm>
            <a:off x="8156520" y="5715000"/>
            <a:ext cx="549000" cy="549000"/>
          </a:xfrm>
          <a:custGeom>
            <a:avLst/>
            <a:gdLst>
              <a:gd name="textAreaLeft" fmla="*/ 0 w 549000"/>
              <a:gd name="textAreaRight" fmla="*/ 549360 w 549000"/>
              <a:gd name="textAreaTop" fmla="*/ 0 h 549000"/>
              <a:gd name="textAreaBottom" fmla="*/ 549360 h 549000"/>
            </a:gdLst>
            <a:ahLst/>
            <a:cxnLst/>
            <a:rect l="textAreaLeft" t="textAreaTop" r="textAreaRight" b="textAreaBottom"/>
            <a:pathLst>
              <a:path w="549275" h="549275">
                <a:moveTo>
                  <a:pt x="274700" y="0"/>
                </a:moveTo>
                <a:lnTo>
                  <a:pt x="230130" y="3594"/>
                </a:lnTo>
                <a:lnTo>
                  <a:pt x="187854" y="14001"/>
                </a:lnTo>
                <a:lnTo>
                  <a:pt x="148437" y="30654"/>
                </a:lnTo>
                <a:lnTo>
                  <a:pt x="112443" y="52989"/>
                </a:lnTo>
                <a:lnTo>
                  <a:pt x="80438" y="80440"/>
                </a:lnTo>
                <a:lnTo>
                  <a:pt x="52986" y="112441"/>
                </a:lnTo>
                <a:lnTo>
                  <a:pt x="30651" y="148426"/>
                </a:lnTo>
                <a:lnTo>
                  <a:pt x="13999" y="187831"/>
                </a:lnTo>
                <a:lnTo>
                  <a:pt x="3593" y="230090"/>
                </a:lnTo>
                <a:lnTo>
                  <a:pt x="0" y="274637"/>
                </a:lnTo>
                <a:lnTo>
                  <a:pt x="910" y="297161"/>
                </a:lnTo>
                <a:lnTo>
                  <a:pt x="7980" y="340635"/>
                </a:lnTo>
                <a:lnTo>
                  <a:pt x="21580" y="381537"/>
                </a:lnTo>
                <a:lnTo>
                  <a:pt x="41144" y="419303"/>
                </a:lnTo>
                <a:lnTo>
                  <a:pt x="66108" y="453367"/>
                </a:lnTo>
                <a:lnTo>
                  <a:pt x="95907" y="483164"/>
                </a:lnTo>
                <a:lnTo>
                  <a:pt x="129977" y="508127"/>
                </a:lnTo>
                <a:lnTo>
                  <a:pt x="167753" y="527692"/>
                </a:lnTo>
                <a:lnTo>
                  <a:pt x="208670" y="541293"/>
                </a:lnTo>
                <a:lnTo>
                  <a:pt x="252164" y="548364"/>
                </a:lnTo>
                <a:lnTo>
                  <a:pt x="274700" y="549275"/>
                </a:lnTo>
                <a:lnTo>
                  <a:pt x="297219" y="548364"/>
                </a:lnTo>
                <a:lnTo>
                  <a:pt x="340682" y="541293"/>
                </a:lnTo>
                <a:lnTo>
                  <a:pt x="381575" y="527692"/>
                </a:lnTo>
                <a:lnTo>
                  <a:pt x="419332" y="508127"/>
                </a:lnTo>
                <a:lnTo>
                  <a:pt x="453388" y="483164"/>
                </a:lnTo>
                <a:lnTo>
                  <a:pt x="483178" y="453367"/>
                </a:lnTo>
                <a:lnTo>
                  <a:pt x="508136" y="419303"/>
                </a:lnTo>
                <a:lnTo>
                  <a:pt x="527696" y="381537"/>
                </a:lnTo>
                <a:lnTo>
                  <a:pt x="541294" y="340635"/>
                </a:lnTo>
                <a:lnTo>
                  <a:pt x="548364" y="297161"/>
                </a:lnTo>
                <a:lnTo>
                  <a:pt x="549275" y="274637"/>
                </a:lnTo>
                <a:lnTo>
                  <a:pt x="548364" y="252113"/>
                </a:lnTo>
                <a:lnTo>
                  <a:pt x="541294" y="208639"/>
                </a:lnTo>
                <a:lnTo>
                  <a:pt x="527696" y="167737"/>
                </a:lnTo>
                <a:lnTo>
                  <a:pt x="508136" y="129971"/>
                </a:lnTo>
                <a:lnTo>
                  <a:pt x="483178" y="95907"/>
                </a:lnTo>
                <a:lnTo>
                  <a:pt x="453388" y="66110"/>
                </a:lnTo>
                <a:lnTo>
                  <a:pt x="419332" y="41147"/>
                </a:lnTo>
                <a:lnTo>
                  <a:pt x="381575" y="21582"/>
                </a:lnTo>
                <a:lnTo>
                  <a:pt x="340682" y="7981"/>
                </a:lnTo>
                <a:lnTo>
                  <a:pt x="297219" y="910"/>
                </a:lnTo>
                <a:lnTo>
                  <a:pt x="274700" y="0"/>
                </a:lnTo>
                <a:close/>
              </a:path>
            </a:pathLst>
          </a:custGeom>
          <a:solidFill>
            <a:srgbClr val="fd8537"/>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68" name="50 Serbest Form"/>
          <p:cNvSpPr/>
          <p:nvPr/>
        </p:nvSpPr>
        <p:spPr>
          <a:xfrm>
            <a:off x="3108240" y="6378480"/>
            <a:ext cx="2927160" cy="342720"/>
          </a:xfrm>
          <a:custGeom>
            <a:avLst/>
            <a:gdLst>
              <a:gd name="textAreaLeft" fmla="*/ 0 w 2927160"/>
              <a:gd name="textAreaRight" fmla="*/ 2927520 w 2927160"/>
              <a:gd name="textAreaTop" fmla="*/ 0 h 342720"/>
              <a:gd name="textAreaBottom" fmla="*/ 343080 h 34272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Tree>
  </p:cSld>
  <p:clrMap bg1="lt1" tx1="dk1" bg2="lt2" tx2="dk2" accent1="accent1" accent2="accent2" accent3="accent3" accent4="accent4" accent5="accent5" accent6="accent6" hlink="hlink" folHlink="folHlink"/>
  <p:sldLayoutIdLst/>
</p:sldMaster>
</file>

<file path=ppt/slideMasters/slideMaster2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9" name="41 Dikdörtgen"/>
          <p:cNvSpPr/>
          <p:nvPr/>
        </p:nvSpPr>
        <p:spPr>
          <a:xfrm>
            <a:off x="0" y="0"/>
            <a:ext cx="9143640" cy="6857640"/>
          </a:xfrm>
          <a:prstGeom prst="rect">
            <a:avLst/>
          </a:prstGeom>
          <a:blipFill rotWithShape="0">
            <a:blip r:embed="rId2"/>
            <a:srcRect/>
            <a:stretch/>
          </a:blip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70" name="42 Serbest Form"/>
          <p:cNvSpPr/>
          <p:nvPr/>
        </p:nvSpPr>
        <p:spPr>
          <a:xfrm>
            <a:off x="876312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3816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71" name="43 Serbest Form"/>
          <p:cNvSpPr/>
          <p:nvPr/>
        </p:nvSpPr>
        <p:spPr>
          <a:xfrm>
            <a:off x="8748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3564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72" name="44 Serbest Form"/>
          <p:cNvSpPr/>
          <p:nvPr/>
        </p:nvSpPr>
        <p:spPr>
          <a:xfrm>
            <a:off x="540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1260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73" name="45 Serbest Form"/>
          <p:cNvSpPr/>
          <p:nvPr/>
        </p:nvSpPr>
        <p:spPr>
          <a:xfrm>
            <a:off x="8839080" y="0"/>
            <a:ext cx="304560" cy="6857640"/>
          </a:xfrm>
          <a:custGeom>
            <a:avLst/>
            <a:gdLst>
              <a:gd name="textAreaLeft" fmla="*/ 0 w 304560"/>
              <a:gd name="textAreaRight" fmla="*/ 304920 w 304560"/>
              <a:gd name="textAreaTop" fmla="*/ 0 h 6857640"/>
              <a:gd name="textAreaBottom" fmla="*/ 6858000 h 6857640"/>
            </a:gdLst>
            <a:ahLst/>
            <a:cxnLst/>
            <a:rect l="textAreaLeft" t="textAreaTop" r="textAreaRight" b="textAreaBottom"/>
            <a:pathLst>
              <a:path w="304800" h="6858000">
                <a:moveTo>
                  <a:pt x="0" y="6858000"/>
                </a:moveTo>
                <a:lnTo>
                  <a:pt x="304800" y="6858000"/>
                </a:lnTo>
                <a:lnTo>
                  <a:pt x="304800" y="0"/>
                </a:lnTo>
                <a:lnTo>
                  <a:pt x="0" y="0"/>
                </a:lnTo>
                <a:lnTo>
                  <a:pt x="0" y="6858000"/>
                </a:lnTo>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74" name="46 Serbest Form"/>
          <p:cNvSpPr/>
          <p:nvPr/>
        </p:nvSpPr>
        <p:spPr>
          <a:xfrm>
            <a:off x="89154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9360">
            <a:solidFill>
              <a:srgbClr val="fd8537"/>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75" name="47 Serbest Form"/>
          <p:cNvSpPr/>
          <p:nvPr/>
        </p:nvSpPr>
        <p:spPr>
          <a:xfrm>
            <a:off x="8156520" y="5715000"/>
            <a:ext cx="549000" cy="549000"/>
          </a:xfrm>
          <a:custGeom>
            <a:avLst/>
            <a:gdLst>
              <a:gd name="textAreaLeft" fmla="*/ 0 w 549000"/>
              <a:gd name="textAreaRight" fmla="*/ 549360 w 549000"/>
              <a:gd name="textAreaTop" fmla="*/ 0 h 549000"/>
              <a:gd name="textAreaBottom" fmla="*/ 549360 h 549000"/>
            </a:gdLst>
            <a:ahLst/>
            <a:cxnLst/>
            <a:rect l="textAreaLeft" t="textAreaTop" r="textAreaRight" b="textAreaBottom"/>
            <a:pathLst>
              <a:path w="549275" h="549275">
                <a:moveTo>
                  <a:pt x="274700" y="0"/>
                </a:moveTo>
                <a:lnTo>
                  <a:pt x="230130" y="3594"/>
                </a:lnTo>
                <a:lnTo>
                  <a:pt x="187854" y="14001"/>
                </a:lnTo>
                <a:lnTo>
                  <a:pt x="148437" y="30654"/>
                </a:lnTo>
                <a:lnTo>
                  <a:pt x="112443" y="52989"/>
                </a:lnTo>
                <a:lnTo>
                  <a:pt x="80438" y="80440"/>
                </a:lnTo>
                <a:lnTo>
                  <a:pt x="52986" y="112441"/>
                </a:lnTo>
                <a:lnTo>
                  <a:pt x="30651" y="148426"/>
                </a:lnTo>
                <a:lnTo>
                  <a:pt x="13999" y="187831"/>
                </a:lnTo>
                <a:lnTo>
                  <a:pt x="3593" y="230090"/>
                </a:lnTo>
                <a:lnTo>
                  <a:pt x="0" y="274637"/>
                </a:lnTo>
                <a:lnTo>
                  <a:pt x="910" y="297161"/>
                </a:lnTo>
                <a:lnTo>
                  <a:pt x="7980" y="340635"/>
                </a:lnTo>
                <a:lnTo>
                  <a:pt x="21580" y="381537"/>
                </a:lnTo>
                <a:lnTo>
                  <a:pt x="41144" y="419303"/>
                </a:lnTo>
                <a:lnTo>
                  <a:pt x="66108" y="453367"/>
                </a:lnTo>
                <a:lnTo>
                  <a:pt x="95907" y="483164"/>
                </a:lnTo>
                <a:lnTo>
                  <a:pt x="129977" y="508127"/>
                </a:lnTo>
                <a:lnTo>
                  <a:pt x="167753" y="527692"/>
                </a:lnTo>
                <a:lnTo>
                  <a:pt x="208670" y="541293"/>
                </a:lnTo>
                <a:lnTo>
                  <a:pt x="252164" y="548364"/>
                </a:lnTo>
                <a:lnTo>
                  <a:pt x="274700" y="549275"/>
                </a:lnTo>
                <a:lnTo>
                  <a:pt x="297219" y="548364"/>
                </a:lnTo>
                <a:lnTo>
                  <a:pt x="340682" y="541293"/>
                </a:lnTo>
                <a:lnTo>
                  <a:pt x="381575" y="527692"/>
                </a:lnTo>
                <a:lnTo>
                  <a:pt x="419332" y="508127"/>
                </a:lnTo>
                <a:lnTo>
                  <a:pt x="453388" y="483164"/>
                </a:lnTo>
                <a:lnTo>
                  <a:pt x="483178" y="453367"/>
                </a:lnTo>
                <a:lnTo>
                  <a:pt x="508136" y="419303"/>
                </a:lnTo>
                <a:lnTo>
                  <a:pt x="527696" y="381537"/>
                </a:lnTo>
                <a:lnTo>
                  <a:pt x="541294" y="340635"/>
                </a:lnTo>
                <a:lnTo>
                  <a:pt x="548364" y="297161"/>
                </a:lnTo>
                <a:lnTo>
                  <a:pt x="549275" y="274637"/>
                </a:lnTo>
                <a:lnTo>
                  <a:pt x="548364" y="252113"/>
                </a:lnTo>
                <a:lnTo>
                  <a:pt x="541294" y="208639"/>
                </a:lnTo>
                <a:lnTo>
                  <a:pt x="527696" y="167737"/>
                </a:lnTo>
                <a:lnTo>
                  <a:pt x="508136" y="129971"/>
                </a:lnTo>
                <a:lnTo>
                  <a:pt x="483178" y="95907"/>
                </a:lnTo>
                <a:lnTo>
                  <a:pt x="453388" y="66110"/>
                </a:lnTo>
                <a:lnTo>
                  <a:pt x="419332" y="41147"/>
                </a:lnTo>
                <a:lnTo>
                  <a:pt x="381575" y="21582"/>
                </a:lnTo>
                <a:lnTo>
                  <a:pt x="340682" y="7981"/>
                </a:lnTo>
                <a:lnTo>
                  <a:pt x="297219" y="910"/>
                </a:lnTo>
                <a:lnTo>
                  <a:pt x="274700" y="0"/>
                </a:lnTo>
                <a:close/>
              </a:path>
            </a:pathLst>
          </a:custGeom>
          <a:solidFill>
            <a:srgbClr val="fd8537"/>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76" name="50 Serbest Form"/>
          <p:cNvSpPr/>
          <p:nvPr/>
        </p:nvSpPr>
        <p:spPr>
          <a:xfrm>
            <a:off x="3108240" y="6378480"/>
            <a:ext cx="2927160" cy="342720"/>
          </a:xfrm>
          <a:custGeom>
            <a:avLst/>
            <a:gdLst>
              <a:gd name="textAreaLeft" fmla="*/ 0 w 2927160"/>
              <a:gd name="textAreaRight" fmla="*/ 2927520 w 2927160"/>
              <a:gd name="textAreaTop" fmla="*/ 0 h 342720"/>
              <a:gd name="textAreaBottom" fmla="*/ 343080 h 34272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77" name="PlaceHolder 1"/>
          <p:cNvSpPr>
            <a:spLocks noGrp="1"/>
          </p:cNvSpPr>
          <p:nvPr>
            <p:ph type="title"/>
          </p:nvPr>
        </p:nvSpPr>
        <p:spPr>
          <a:xfrm>
            <a:off x="1257480" y="450360"/>
            <a:ext cx="6627240" cy="893520"/>
          </a:xfrm>
          <a:prstGeom prst="rect">
            <a:avLst/>
          </a:prstGeom>
          <a:noFill/>
          <a:ln w="0">
            <a:noFill/>
          </a:ln>
        </p:spPr>
        <p:txBody>
          <a:bodyPr lIns="0" rIns="0" tIns="0" bIns="0" anchor="ctr">
            <a:noAutofit/>
          </a:bodyPr>
          <a:p>
            <a:pPr indent="0">
              <a:buNone/>
            </a:pPr>
            <a:r>
              <a:rPr lang="tr-TR" sz="1800" b="0" u="none" strike="noStrike">
                <a:solidFill>
                  <a:schemeClr val="dk1"/>
                </a:solidFill>
                <a:effectLst/>
                <a:uFillTx/>
                <a:latin typeface="Arial"/>
              </a:rPr>
              <a:t>Ana başlık metnini düzenlemek için tıklayın</a:t>
            </a:r>
            <a:endParaRPr lang="tr-TR" sz="1800" b="0" u="none" strike="noStrike">
              <a:solidFill>
                <a:schemeClr val="dk1"/>
              </a:solidFill>
              <a:effectLst/>
              <a:uFillTx/>
              <a:latin typeface="Arial"/>
            </a:endParaRPr>
          </a:p>
        </p:txBody>
      </p:sp>
      <p:sp>
        <p:nvSpPr>
          <p:cNvPr id="178" name="PlaceHolder 2"/>
          <p:cNvSpPr>
            <a:spLocks noGrp="1"/>
          </p:cNvSpPr>
          <p:nvPr>
            <p:ph type="body"/>
          </p:nvPr>
        </p:nvSpPr>
        <p:spPr>
          <a:xfrm>
            <a:off x="676440" y="1279440"/>
            <a:ext cx="3800880" cy="2257560"/>
          </a:xfrm>
          <a:prstGeom prst="rect">
            <a:avLst/>
          </a:prstGeom>
          <a:noFill/>
          <a:ln w="0">
            <a:noFill/>
          </a:ln>
        </p:spPr>
        <p:txBody>
          <a:bodyPr lIns="0" rIns="0" tIns="0" bIns="0" anchor="t">
            <a:normAutofit fontScale="70000" lnSpcReduction="19999"/>
          </a:bodyPr>
          <a:p>
            <a:pPr marL="432000" indent="-324000">
              <a:spcBef>
                <a:spcPts val="1417"/>
              </a:spcBef>
              <a:buClr>
                <a:srgbClr val="000000"/>
              </a:buClr>
              <a:buSzPct val="45000"/>
              <a:buFont typeface="Wingdings" charset="2"/>
              <a:buChar char=""/>
            </a:pPr>
            <a:r>
              <a:rPr lang="tr-TR" sz="1800" b="0" u="none" strike="noStrike">
                <a:solidFill>
                  <a:schemeClr val="dk1"/>
                </a:solidFill>
                <a:effectLst/>
                <a:uFillTx/>
                <a:latin typeface="Arial"/>
              </a:rPr>
              <a:t>Anahat metninin biçimini düzenlemek için tıklayın</a:t>
            </a:r>
            <a:endParaRPr lang="tr-TR" sz="1800" b="0" u="none" strike="noStrike">
              <a:solidFill>
                <a:schemeClr val="dk1"/>
              </a:solidFill>
              <a:effectLst/>
              <a:uFillTx/>
              <a:latin typeface="Arial"/>
            </a:endParaRPr>
          </a:p>
          <a:p>
            <a:pPr marL="864000" lvl="1" indent="-324000">
              <a:spcBef>
                <a:spcPts val="1134"/>
              </a:spcBef>
              <a:buClr>
                <a:srgbClr val="000000"/>
              </a:buClr>
              <a:buSzPct val="75000"/>
              <a:buFont typeface="Symbol" charset="2"/>
              <a:buChar char=""/>
            </a:pPr>
            <a:r>
              <a:rPr lang="tr-TR" sz="1800" b="0" u="none" strike="noStrike">
                <a:solidFill>
                  <a:schemeClr val="dk1"/>
                </a:solidFill>
                <a:effectLst/>
                <a:uFillTx/>
                <a:latin typeface="Arial"/>
              </a:rPr>
              <a:t>İkinci Anahat Düzeyi</a:t>
            </a:r>
            <a:endParaRPr lang="tr-TR" sz="1800" b="0" u="none" strike="noStrike">
              <a:solidFill>
                <a:schemeClr val="dk1"/>
              </a:solidFill>
              <a:effectLst/>
              <a:uFillTx/>
              <a:latin typeface="Arial"/>
            </a:endParaRPr>
          </a:p>
          <a:p>
            <a:pPr marL="1296000" lvl="2" indent="-288000">
              <a:spcBef>
                <a:spcPts val="850"/>
              </a:spcBef>
              <a:buClr>
                <a:srgbClr val="000000"/>
              </a:buClr>
              <a:buSzPct val="45000"/>
              <a:buFont typeface="Wingdings" charset="2"/>
              <a:buChar char=""/>
            </a:pPr>
            <a:r>
              <a:rPr lang="tr-TR" sz="1800" b="0" u="none" strike="noStrike">
                <a:solidFill>
                  <a:schemeClr val="dk1"/>
                </a:solidFill>
                <a:effectLst/>
                <a:uFillTx/>
                <a:latin typeface="Arial"/>
              </a:rPr>
              <a:t>Üçüncü Anahat Düzeyi</a:t>
            </a:r>
            <a:endParaRPr lang="tr-TR" sz="1800" b="0" u="none" strike="noStrike">
              <a:solidFill>
                <a:schemeClr val="dk1"/>
              </a:solidFill>
              <a:effectLst/>
              <a:uFillTx/>
              <a:latin typeface="Arial"/>
            </a:endParaRPr>
          </a:p>
          <a:p>
            <a:pPr marL="1728000" lvl="3" indent="-216000">
              <a:spcBef>
                <a:spcPts val="567"/>
              </a:spcBef>
              <a:buClr>
                <a:srgbClr val="000000"/>
              </a:buClr>
              <a:buSzPct val="75000"/>
              <a:buFont typeface="Symbol" charset="2"/>
              <a:buChar char=""/>
            </a:pPr>
            <a:r>
              <a:rPr lang="tr-TR" sz="1800" b="0" u="none" strike="noStrike">
                <a:solidFill>
                  <a:schemeClr val="dk1"/>
                </a:solidFill>
                <a:effectLst/>
                <a:uFillTx/>
                <a:latin typeface="Arial"/>
              </a:rPr>
              <a:t>Dördüncü Anahat Düzeyi</a:t>
            </a:r>
            <a:endParaRPr lang="tr-TR" sz="1800" b="0" u="none" strike="noStrike">
              <a:solidFill>
                <a:schemeClr val="dk1"/>
              </a:solidFill>
              <a:effectLst/>
              <a:uFillTx/>
              <a:latin typeface="Arial"/>
            </a:endParaRPr>
          </a:p>
          <a:p>
            <a:pPr marL="2160000" lvl="4"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Beşinci Anahat Düzeyi</a:t>
            </a:r>
            <a:endParaRPr lang="tr-TR" sz="2000" b="0" u="none" strike="noStrike">
              <a:solidFill>
                <a:schemeClr val="dk1"/>
              </a:solidFill>
              <a:effectLst/>
              <a:uFillTx/>
              <a:latin typeface="Arial"/>
            </a:endParaRPr>
          </a:p>
          <a:p>
            <a:pPr marL="2592000" lvl="5"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Altıncı Anahat Düzeyi</a:t>
            </a:r>
            <a:endParaRPr lang="tr-TR" sz="2000" b="0" u="none" strike="noStrike">
              <a:solidFill>
                <a:schemeClr val="dk1"/>
              </a:solidFill>
              <a:effectLst/>
              <a:uFillTx/>
              <a:latin typeface="Arial"/>
            </a:endParaRPr>
          </a:p>
          <a:p>
            <a:pPr marL="3024000" lvl="6"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Yedinci Anahat Düzeyi</a:t>
            </a:r>
            <a:endParaRPr lang="tr-TR" sz="2000" b="0" u="none" strike="noStrike">
              <a:solidFill>
                <a:schemeClr val="dk1"/>
              </a:solidFill>
              <a:effectLst/>
              <a:uFillTx/>
              <a:latin typeface="Arial"/>
            </a:endParaRPr>
          </a:p>
        </p:txBody>
      </p:sp>
      <p:sp>
        <p:nvSpPr>
          <p:cNvPr id="179" name="PlaceHolder 3"/>
          <p:cNvSpPr>
            <a:spLocks noGrp="1"/>
          </p:cNvSpPr>
          <p:nvPr>
            <p:ph type="body"/>
          </p:nvPr>
        </p:nvSpPr>
        <p:spPr>
          <a:xfrm>
            <a:off x="4668120" y="1279440"/>
            <a:ext cx="3800880" cy="4733640"/>
          </a:xfrm>
          <a:prstGeom prst="rect">
            <a:avLst/>
          </a:prstGeom>
          <a:noFill/>
          <a:ln w="0">
            <a:noFill/>
          </a:ln>
        </p:spPr>
        <p:txBody>
          <a:bodyPr lIns="0" rIns="0" tIns="0" bIns="0" anchor="t">
            <a:normAutofit fontScale="92500" lnSpcReduction="9999"/>
          </a:bodyPr>
          <a:p>
            <a:pPr marL="432000" indent="-324000">
              <a:spcBef>
                <a:spcPts val="1417"/>
              </a:spcBef>
              <a:buClr>
                <a:srgbClr val="000000"/>
              </a:buClr>
              <a:buSzPct val="45000"/>
              <a:buFont typeface="Wingdings" charset="2"/>
              <a:buChar char=""/>
            </a:pPr>
            <a:r>
              <a:rPr lang="tr-TR" sz="1800" b="0" u="none" strike="noStrike">
                <a:solidFill>
                  <a:schemeClr val="dk1"/>
                </a:solidFill>
                <a:effectLst/>
                <a:uFillTx/>
                <a:latin typeface="Arial"/>
              </a:rPr>
              <a:t>Anahat metninin biçimini düzenlemek için tıklayın</a:t>
            </a:r>
            <a:endParaRPr lang="tr-TR" sz="1800" b="0" u="none" strike="noStrike">
              <a:solidFill>
                <a:schemeClr val="dk1"/>
              </a:solidFill>
              <a:effectLst/>
              <a:uFillTx/>
              <a:latin typeface="Arial"/>
            </a:endParaRPr>
          </a:p>
          <a:p>
            <a:pPr marL="864000" lvl="1" indent="-324000">
              <a:spcBef>
                <a:spcPts val="1134"/>
              </a:spcBef>
              <a:buClr>
                <a:srgbClr val="000000"/>
              </a:buClr>
              <a:buSzPct val="75000"/>
              <a:buFont typeface="Symbol" charset="2"/>
              <a:buChar char=""/>
            </a:pPr>
            <a:r>
              <a:rPr lang="tr-TR" sz="1800" b="0" u="none" strike="noStrike">
                <a:solidFill>
                  <a:schemeClr val="dk1"/>
                </a:solidFill>
                <a:effectLst/>
                <a:uFillTx/>
                <a:latin typeface="Arial"/>
              </a:rPr>
              <a:t>İkinci Anahat Düzeyi</a:t>
            </a:r>
            <a:endParaRPr lang="tr-TR" sz="1800" b="0" u="none" strike="noStrike">
              <a:solidFill>
                <a:schemeClr val="dk1"/>
              </a:solidFill>
              <a:effectLst/>
              <a:uFillTx/>
              <a:latin typeface="Arial"/>
            </a:endParaRPr>
          </a:p>
          <a:p>
            <a:pPr marL="1296000" lvl="2" indent="-288000">
              <a:spcBef>
                <a:spcPts val="850"/>
              </a:spcBef>
              <a:buClr>
                <a:srgbClr val="000000"/>
              </a:buClr>
              <a:buSzPct val="45000"/>
              <a:buFont typeface="Wingdings" charset="2"/>
              <a:buChar char=""/>
            </a:pPr>
            <a:r>
              <a:rPr lang="tr-TR" sz="1800" b="0" u="none" strike="noStrike">
                <a:solidFill>
                  <a:schemeClr val="dk1"/>
                </a:solidFill>
                <a:effectLst/>
                <a:uFillTx/>
                <a:latin typeface="Arial"/>
              </a:rPr>
              <a:t>Üçüncü Anahat Düzeyi</a:t>
            </a:r>
            <a:endParaRPr lang="tr-TR" sz="1800" b="0" u="none" strike="noStrike">
              <a:solidFill>
                <a:schemeClr val="dk1"/>
              </a:solidFill>
              <a:effectLst/>
              <a:uFillTx/>
              <a:latin typeface="Arial"/>
            </a:endParaRPr>
          </a:p>
          <a:p>
            <a:pPr marL="1728000" lvl="3" indent="-216000">
              <a:spcBef>
                <a:spcPts val="567"/>
              </a:spcBef>
              <a:buClr>
                <a:srgbClr val="000000"/>
              </a:buClr>
              <a:buSzPct val="75000"/>
              <a:buFont typeface="Symbol" charset="2"/>
              <a:buChar char=""/>
            </a:pPr>
            <a:r>
              <a:rPr lang="tr-TR" sz="1800" b="0" u="none" strike="noStrike">
                <a:solidFill>
                  <a:schemeClr val="dk1"/>
                </a:solidFill>
                <a:effectLst/>
                <a:uFillTx/>
                <a:latin typeface="Arial"/>
              </a:rPr>
              <a:t>Dördüncü Anahat Düzeyi</a:t>
            </a:r>
            <a:endParaRPr lang="tr-TR" sz="1800" b="0" u="none" strike="noStrike">
              <a:solidFill>
                <a:schemeClr val="dk1"/>
              </a:solidFill>
              <a:effectLst/>
              <a:uFillTx/>
              <a:latin typeface="Arial"/>
            </a:endParaRPr>
          </a:p>
          <a:p>
            <a:pPr marL="2160000" lvl="4"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Beşinci Anahat Düzeyi</a:t>
            </a:r>
            <a:endParaRPr lang="tr-TR" sz="2000" b="0" u="none" strike="noStrike">
              <a:solidFill>
                <a:schemeClr val="dk1"/>
              </a:solidFill>
              <a:effectLst/>
              <a:uFillTx/>
              <a:latin typeface="Arial"/>
            </a:endParaRPr>
          </a:p>
          <a:p>
            <a:pPr marL="2592000" lvl="5"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Altıncı Anahat Düzeyi</a:t>
            </a:r>
            <a:endParaRPr lang="tr-TR" sz="2000" b="0" u="none" strike="noStrike">
              <a:solidFill>
                <a:schemeClr val="dk1"/>
              </a:solidFill>
              <a:effectLst/>
              <a:uFillTx/>
              <a:latin typeface="Arial"/>
            </a:endParaRPr>
          </a:p>
          <a:p>
            <a:pPr marL="3024000" lvl="6"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Yedinci Anahat Düzeyi</a:t>
            </a:r>
            <a:endParaRPr lang="tr-TR" sz="2000" b="0" u="none" strike="noStrike">
              <a:solidFill>
                <a:schemeClr val="dk1"/>
              </a:solidFill>
              <a:effectLst/>
              <a:uFillTx/>
              <a:latin typeface="Arial"/>
            </a:endParaRPr>
          </a:p>
        </p:txBody>
      </p:sp>
      <p:sp>
        <p:nvSpPr>
          <p:cNvPr id="180" name="PlaceHolder 4"/>
          <p:cNvSpPr>
            <a:spLocks noGrp="1"/>
          </p:cNvSpPr>
          <p:nvPr>
            <p:ph type="body"/>
          </p:nvPr>
        </p:nvSpPr>
        <p:spPr>
          <a:xfrm>
            <a:off x="676440" y="3752280"/>
            <a:ext cx="3800880" cy="2257560"/>
          </a:xfrm>
          <a:prstGeom prst="rect">
            <a:avLst/>
          </a:prstGeom>
          <a:noFill/>
          <a:ln w="0">
            <a:noFill/>
          </a:ln>
        </p:spPr>
        <p:txBody>
          <a:bodyPr lIns="0" rIns="0" tIns="0" bIns="0" anchor="t">
            <a:normAutofit fontScale="70000" lnSpcReduction="19999"/>
          </a:bodyPr>
          <a:p>
            <a:pPr marL="432000" indent="-324000">
              <a:spcBef>
                <a:spcPts val="1417"/>
              </a:spcBef>
              <a:buClr>
                <a:srgbClr val="000000"/>
              </a:buClr>
              <a:buSzPct val="45000"/>
              <a:buFont typeface="Wingdings" charset="2"/>
              <a:buChar char=""/>
            </a:pPr>
            <a:r>
              <a:rPr lang="tr-TR" sz="1800" b="0" u="none" strike="noStrike">
                <a:solidFill>
                  <a:schemeClr val="dk1"/>
                </a:solidFill>
                <a:effectLst/>
                <a:uFillTx/>
                <a:latin typeface="Arial"/>
              </a:rPr>
              <a:t>Anahat metninin biçimini düzenlemek için tıklayın</a:t>
            </a:r>
            <a:endParaRPr lang="tr-TR" sz="1800" b="0" u="none" strike="noStrike">
              <a:solidFill>
                <a:schemeClr val="dk1"/>
              </a:solidFill>
              <a:effectLst/>
              <a:uFillTx/>
              <a:latin typeface="Arial"/>
            </a:endParaRPr>
          </a:p>
          <a:p>
            <a:pPr marL="864000" lvl="1" indent="-324000">
              <a:spcBef>
                <a:spcPts val="1134"/>
              </a:spcBef>
              <a:buClr>
                <a:srgbClr val="000000"/>
              </a:buClr>
              <a:buSzPct val="75000"/>
              <a:buFont typeface="Symbol" charset="2"/>
              <a:buChar char=""/>
            </a:pPr>
            <a:r>
              <a:rPr lang="tr-TR" sz="1800" b="0" u="none" strike="noStrike">
                <a:solidFill>
                  <a:schemeClr val="dk1"/>
                </a:solidFill>
                <a:effectLst/>
                <a:uFillTx/>
                <a:latin typeface="Arial"/>
              </a:rPr>
              <a:t>İkinci Anahat Düzeyi</a:t>
            </a:r>
            <a:endParaRPr lang="tr-TR" sz="1800" b="0" u="none" strike="noStrike">
              <a:solidFill>
                <a:schemeClr val="dk1"/>
              </a:solidFill>
              <a:effectLst/>
              <a:uFillTx/>
              <a:latin typeface="Arial"/>
            </a:endParaRPr>
          </a:p>
          <a:p>
            <a:pPr marL="1296000" lvl="2" indent="-288000">
              <a:spcBef>
                <a:spcPts val="850"/>
              </a:spcBef>
              <a:buClr>
                <a:srgbClr val="000000"/>
              </a:buClr>
              <a:buSzPct val="45000"/>
              <a:buFont typeface="Wingdings" charset="2"/>
              <a:buChar char=""/>
            </a:pPr>
            <a:r>
              <a:rPr lang="tr-TR" sz="1800" b="0" u="none" strike="noStrike">
                <a:solidFill>
                  <a:schemeClr val="dk1"/>
                </a:solidFill>
                <a:effectLst/>
                <a:uFillTx/>
                <a:latin typeface="Arial"/>
              </a:rPr>
              <a:t>Üçüncü Anahat Düzeyi</a:t>
            </a:r>
            <a:endParaRPr lang="tr-TR" sz="1800" b="0" u="none" strike="noStrike">
              <a:solidFill>
                <a:schemeClr val="dk1"/>
              </a:solidFill>
              <a:effectLst/>
              <a:uFillTx/>
              <a:latin typeface="Arial"/>
            </a:endParaRPr>
          </a:p>
          <a:p>
            <a:pPr marL="1728000" lvl="3" indent="-216000">
              <a:spcBef>
                <a:spcPts val="567"/>
              </a:spcBef>
              <a:buClr>
                <a:srgbClr val="000000"/>
              </a:buClr>
              <a:buSzPct val="75000"/>
              <a:buFont typeface="Symbol" charset="2"/>
              <a:buChar char=""/>
            </a:pPr>
            <a:r>
              <a:rPr lang="tr-TR" sz="1800" b="0" u="none" strike="noStrike">
                <a:solidFill>
                  <a:schemeClr val="dk1"/>
                </a:solidFill>
                <a:effectLst/>
                <a:uFillTx/>
                <a:latin typeface="Arial"/>
              </a:rPr>
              <a:t>Dördüncü Anahat Düzeyi</a:t>
            </a:r>
            <a:endParaRPr lang="tr-TR" sz="1800" b="0" u="none" strike="noStrike">
              <a:solidFill>
                <a:schemeClr val="dk1"/>
              </a:solidFill>
              <a:effectLst/>
              <a:uFillTx/>
              <a:latin typeface="Arial"/>
            </a:endParaRPr>
          </a:p>
          <a:p>
            <a:pPr marL="2160000" lvl="4"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Beşinci Anahat Düzeyi</a:t>
            </a:r>
            <a:endParaRPr lang="tr-TR" sz="2000" b="0" u="none" strike="noStrike">
              <a:solidFill>
                <a:schemeClr val="dk1"/>
              </a:solidFill>
              <a:effectLst/>
              <a:uFillTx/>
              <a:latin typeface="Arial"/>
            </a:endParaRPr>
          </a:p>
          <a:p>
            <a:pPr marL="2592000" lvl="5"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Altıncı Anahat Düzeyi</a:t>
            </a:r>
            <a:endParaRPr lang="tr-TR" sz="2000" b="0" u="none" strike="noStrike">
              <a:solidFill>
                <a:schemeClr val="dk1"/>
              </a:solidFill>
              <a:effectLst/>
              <a:uFillTx/>
              <a:latin typeface="Arial"/>
            </a:endParaRPr>
          </a:p>
          <a:p>
            <a:pPr marL="3024000" lvl="6"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Yedinci Anahat Düzeyi</a:t>
            </a:r>
            <a:endParaRPr lang="tr-TR" sz="2000" b="0" u="none" strike="noStrike">
              <a:solidFill>
                <a:schemeClr val="dk1"/>
              </a:solidFill>
              <a:effectLst/>
              <a:uFillTx/>
              <a:latin typeface="Arial"/>
            </a:endParaRPr>
          </a:p>
        </p:txBody>
      </p:sp>
    </p:spTree>
  </p:cSld>
  <p:clrMap bg1="lt1" tx1="dk1" bg2="lt2" tx2="dk2" accent1="accent1" accent2="accent2" accent3="accent3" accent4="accent4" accent5="accent5" accent6="accent6" hlink="hlink" folHlink="folHlink"/>
  <p:sldLayoutIdLst/>
</p:sldMaster>
</file>

<file path=ppt/slideMasters/slideMaster2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1" name="41 Dikdörtgen"/>
          <p:cNvSpPr/>
          <p:nvPr/>
        </p:nvSpPr>
        <p:spPr>
          <a:xfrm>
            <a:off x="0" y="0"/>
            <a:ext cx="9143640" cy="6857640"/>
          </a:xfrm>
          <a:prstGeom prst="rect">
            <a:avLst/>
          </a:prstGeom>
          <a:blipFill rotWithShape="0">
            <a:blip r:embed="rId2"/>
            <a:srcRect/>
            <a:stretch/>
          </a:blip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82" name="42 Serbest Form"/>
          <p:cNvSpPr/>
          <p:nvPr/>
        </p:nvSpPr>
        <p:spPr>
          <a:xfrm>
            <a:off x="876312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3816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83" name="43 Serbest Form"/>
          <p:cNvSpPr/>
          <p:nvPr/>
        </p:nvSpPr>
        <p:spPr>
          <a:xfrm>
            <a:off x="8748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3564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84" name="44 Serbest Form"/>
          <p:cNvSpPr/>
          <p:nvPr/>
        </p:nvSpPr>
        <p:spPr>
          <a:xfrm>
            <a:off x="540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1260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85" name="45 Serbest Form"/>
          <p:cNvSpPr/>
          <p:nvPr/>
        </p:nvSpPr>
        <p:spPr>
          <a:xfrm>
            <a:off x="8839080" y="0"/>
            <a:ext cx="304560" cy="6857640"/>
          </a:xfrm>
          <a:custGeom>
            <a:avLst/>
            <a:gdLst>
              <a:gd name="textAreaLeft" fmla="*/ 0 w 304560"/>
              <a:gd name="textAreaRight" fmla="*/ 304920 w 304560"/>
              <a:gd name="textAreaTop" fmla="*/ 0 h 6857640"/>
              <a:gd name="textAreaBottom" fmla="*/ 6858000 h 6857640"/>
            </a:gdLst>
            <a:ahLst/>
            <a:cxnLst/>
            <a:rect l="textAreaLeft" t="textAreaTop" r="textAreaRight" b="textAreaBottom"/>
            <a:pathLst>
              <a:path w="304800" h="6858000">
                <a:moveTo>
                  <a:pt x="0" y="6858000"/>
                </a:moveTo>
                <a:lnTo>
                  <a:pt x="304800" y="6858000"/>
                </a:lnTo>
                <a:lnTo>
                  <a:pt x="304800" y="0"/>
                </a:lnTo>
                <a:lnTo>
                  <a:pt x="0" y="0"/>
                </a:lnTo>
                <a:lnTo>
                  <a:pt x="0" y="6858000"/>
                </a:lnTo>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86" name="46 Serbest Form"/>
          <p:cNvSpPr/>
          <p:nvPr/>
        </p:nvSpPr>
        <p:spPr>
          <a:xfrm>
            <a:off x="89154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9360">
            <a:solidFill>
              <a:srgbClr val="fd8537"/>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87" name="47 Serbest Form"/>
          <p:cNvSpPr/>
          <p:nvPr/>
        </p:nvSpPr>
        <p:spPr>
          <a:xfrm>
            <a:off x="8156520" y="5715000"/>
            <a:ext cx="549000" cy="549000"/>
          </a:xfrm>
          <a:custGeom>
            <a:avLst/>
            <a:gdLst>
              <a:gd name="textAreaLeft" fmla="*/ 0 w 549000"/>
              <a:gd name="textAreaRight" fmla="*/ 549360 w 549000"/>
              <a:gd name="textAreaTop" fmla="*/ 0 h 549000"/>
              <a:gd name="textAreaBottom" fmla="*/ 549360 h 549000"/>
            </a:gdLst>
            <a:ahLst/>
            <a:cxnLst/>
            <a:rect l="textAreaLeft" t="textAreaTop" r="textAreaRight" b="textAreaBottom"/>
            <a:pathLst>
              <a:path w="549275" h="549275">
                <a:moveTo>
                  <a:pt x="274700" y="0"/>
                </a:moveTo>
                <a:lnTo>
                  <a:pt x="230130" y="3594"/>
                </a:lnTo>
                <a:lnTo>
                  <a:pt x="187854" y="14001"/>
                </a:lnTo>
                <a:lnTo>
                  <a:pt x="148437" y="30654"/>
                </a:lnTo>
                <a:lnTo>
                  <a:pt x="112443" y="52989"/>
                </a:lnTo>
                <a:lnTo>
                  <a:pt x="80438" y="80440"/>
                </a:lnTo>
                <a:lnTo>
                  <a:pt x="52986" y="112441"/>
                </a:lnTo>
                <a:lnTo>
                  <a:pt x="30651" y="148426"/>
                </a:lnTo>
                <a:lnTo>
                  <a:pt x="13999" y="187831"/>
                </a:lnTo>
                <a:lnTo>
                  <a:pt x="3593" y="230090"/>
                </a:lnTo>
                <a:lnTo>
                  <a:pt x="0" y="274637"/>
                </a:lnTo>
                <a:lnTo>
                  <a:pt x="910" y="297161"/>
                </a:lnTo>
                <a:lnTo>
                  <a:pt x="7980" y="340635"/>
                </a:lnTo>
                <a:lnTo>
                  <a:pt x="21580" y="381537"/>
                </a:lnTo>
                <a:lnTo>
                  <a:pt x="41144" y="419303"/>
                </a:lnTo>
                <a:lnTo>
                  <a:pt x="66108" y="453367"/>
                </a:lnTo>
                <a:lnTo>
                  <a:pt x="95907" y="483164"/>
                </a:lnTo>
                <a:lnTo>
                  <a:pt x="129977" y="508127"/>
                </a:lnTo>
                <a:lnTo>
                  <a:pt x="167753" y="527692"/>
                </a:lnTo>
                <a:lnTo>
                  <a:pt x="208670" y="541293"/>
                </a:lnTo>
                <a:lnTo>
                  <a:pt x="252164" y="548364"/>
                </a:lnTo>
                <a:lnTo>
                  <a:pt x="274700" y="549275"/>
                </a:lnTo>
                <a:lnTo>
                  <a:pt x="297219" y="548364"/>
                </a:lnTo>
                <a:lnTo>
                  <a:pt x="340682" y="541293"/>
                </a:lnTo>
                <a:lnTo>
                  <a:pt x="381575" y="527692"/>
                </a:lnTo>
                <a:lnTo>
                  <a:pt x="419332" y="508127"/>
                </a:lnTo>
                <a:lnTo>
                  <a:pt x="453388" y="483164"/>
                </a:lnTo>
                <a:lnTo>
                  <a:pt x="483178" y="453367"/>
                </a:lnTo>
                <a:lnTo>
                  <a:pt x="508136" y="419303"/>
                </a:lnTo>
                <a:lnTo>
                  <a:pt x="527696" y="381537"/>
                </a:lnTo>
                <a:lnTo>
                  <a:pt x="541294" y="340635"/>
                </a:lnTo>
                <a:lnTo>
                  <a:pt x="548364" y="297161"/>
                </a:lnTo>
                <a:lnTo>
                  <a:pt x="549275" y="274637"/>
                </a:lnTo>
                <a:lnTo>
                  <a:pt x="548364" y="252113"/>
                </a:lnTo>
                <a:lnTo>
                  <a:pt x="541294" y="208639"/>
                </a:lnTo>
                <a:lnTo>
                  <a:pt x="527696" y="167737"/>
                </a:lnTo>
                <a:lnTo>
                  <a:pt x="508136" y="129971"/>
                </a:lnTo>
                <a:lnTo>
                  <a:pt x="483178" y="95907"/>
                </a:lnTo>
                <a:lnTo>
                  <a:pt x="453388" y="66110"/>
                </a:lnTo>
                <a:lnTo>
                  <a:pt x="419332" y="41147"/>
                </a:lnTo>
                <a:lnTo>
                  <a:pt x="381575" y="21582"/>
                </a:lnTo>
                <a:lnTo>
                  <a:pt x="340682" y="7981"/>
                </a:lnTo>
                <a:lnTo>
                  <a:pt x="297219" y="910"/>
                </a:lnTo>
                <a:lnTo>
                  <a:pt x="274700" y="0"/>
                </a:lnTo>
                <a:close/>
              </a:path>
            </a:pathLst>
          </a:custGeom>
          <a:solidFill>
            <a:srgbClr val="fd8537"/>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88" name="50 Serbest Form"/>
          <p:cNvSpPr/>
          <p:nvPr/>
        </p:nvSpPr>
        <p:spPr>
          <a:xfrm>
            <a:off x="3108240" y="6378480"/>
            <a:ext cx="2927160" cy="342720"/>
          </a:xfrm>
          <a:custGeom>
            <a:avLst/>
            <a:gdLst>
              <a:gd name="textAreaLeft" fmla="*/ 0 w 2927160"/>
              <a:gd name="textAreaRight" fmla="*/ 2927520 w 2927160"/>
              <a:gd name="textAreaTop" fmla="*/ 0 h 342720"/>
              <a:gd name="textAreaBottom" fmla="*/ 343080 h 34272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89" name="PlaceHolder 1"/>
          <p:cNvSpPr>
            <a:spLocks noGrp="1"/>
          </p:cNvSpPr>
          <p:nvPr>
            <p:ph type="title"/>
          </p:nvPr>
        </p:nvSpPr>
        <p:spPr>
          <a:xfrm>
            <a:off x="1257480" y="450360"/>
            <a:ext cx="6627240" cy="893520"/>
          </a:xfrm>
          <a:prstGeom prst="rect">
            <a:avLst/>
          </a:prstGeom>
          <a:noFill/>
          <a:ln w="0">
            <a:noFill/>
          </a:ln>
        </p:spPr>
        <p:txBody>
          <a:bodyPr lIns="0" rIns="0" tIns="0" bIns="0" anchor="ctr">
            <a:noAutofit/>
          </a:bodyPr>
          <a:p>
            <a:pPr indent="0">
              <a:buNone/>
            </a:pPr>
            <a:r>
              <a:rPr lang="tr-TR" sz="1800" b="0" u="none" strike="noStrike">
                <a:solidFill>
                  <a:schemeClr val="dk1"/>
                </a:solidFill>
                <a:effectLst/>
                <a:uFillTx/>
                <a:latin typeface="Arial"/>
              </a:rPr>
              <a:t>Ana başlık metnini düzenlemek için tıklayın</a:t>
            </a:r>
            <a:endParaRPr lang="tr-TR" sz="1800" b="0" u="none" strike="noStrike">
              <a:solidFill>
                <a:schemeClr val="dk1"/>
              </a:solidFill>
              <a:effectLst/>
              <a:uFillTx/>
              <a:latin typeface="Arial"/>
            </a:endParaRPr>
          </a:p>
        </p:txBody>
      </p:sp>
      <p:sp>
        <p:nvSpPr>
          <p:cNvPr id="190" name="PlaceHolder 2"/>
          <p:cNvSpPr>
            <a:spLocks noGrp="1"/>
          </p:cNvSpPr>
          <p:nvPr>
            <p:ph type="body"/>
          </p:nvPr>
        </p:nvSpPr>
        <p:spPr>
          <a:xfrm>
            <a:off x="676440" y="1279440"/>
            <a:ext cx="3800880" cy="4733640"/>
          </a:xfrm>
          <a:prstGeom prst="rect">
            <a:avLst/>
          </a:prstGeom>
          <a:noFill/>
          <a:ln w="0">
            <a:noFill/>
          </a:ln>
        </p:spPr>
        <p:txBody>
          <a:bodyPr lIns="0" rIns="0" tIns="0" bIns="0" anchor="t">
            <a:normAutofit fontScale="92500" lnSpcReduction="9999"/>
          </a:bodyPr>
          <a:p>
            <a:pPr marL="432000" indent="-324000">
              <a:spcBef>
                <a:spcPts val="1417"/>
              </a:spcBef>
              <a:buClr>
                <a:srgbClr val="000000"/>
              </a:buClr>
              <a:buSzPct val="45000"/>
              <a:buFont typeface="Wingdings" charset="2"/>
              <a:buChar char=""/>
            </a:pPr>
            <a:r>
              <a:rPr lang="tr-TR" sz="1800" b="0" u="none" strike="noStrike">
                <a:solidFill>
                  <a:schemeClr val="dk1"/>
                </a:solidFill>
                <a:effectLst/>
                <a:uFillTx/>
                <a:latin typeface="Arial"/>
              </a:rPr>
              <a:t>Anahat metninin biçimini düzenlemek için tıklayın</a:t>
            </a:r>
            <a:endParaRPr lang="tr-TR" sz="1800" b="0" u="none" strike="noStrike">
              <a:solidFill>
                <a:schemeClr val="dk1"/>
              </a:solidFill>
              <a:effectLst/>
              <a:uFillTx/>
              <a:latin typeface="Arial"/>
            </a:endParaRPr>
          </a:p>
          <a:p>
            <a:pPr marL="864000" lvl="1" indent="-324000">
              <a:spcBef>
                <a:spcPts val="1134"/>
              </a:spcBef>
              <a:buClr>
                <a:srgbClr val="000000"/>
              </a:buClr>
              <a:buSzPct val="75000"/>
              <a:buFont typeface="Symbol" charset="2"/>
              <a:buChar char=""/>
            </a:pPr>
            <a:r>
              <a:rPr lang="tr-TR" sz="1800" b="0" u="none" strike="noStrike">
                <a:solidFill>
                  <a:schemeClr val="dk1"/>
                </a:solidFill>
                <a:effectLst/>
                <a:uFillTx/>
                <a:latin typeface="Arial"/>
              </a:rPr>
              <a:t>İkinci Anahat Düzeyi</a:t>
            </a:r>
            <a:endParaRPr lang="tr-TR" sz="1800" b="0" u="none" strike="noStrike">
              <a:solidFill>
                <a:schemeClr val="dk1"/>
              </a:solidFill>
              <a:effectLst/>
              <a:uFillTx/>
              <a:latin typeface="Arial"/>
            </a:endParaRPr>
          </a:p>
          <a:p>
            <a:pPr marL="1296000" lvl="2" indent="-288000">
              <a:spcBef>
                <a:spcPts val="850"/>
              </a:spcBef>
              <a:buClr>
                <a:srgbClr val="000000"/>
              </a:buClr>
              <a:buSzPct val="45000"/>
              <a:buFont typeface="Wingdings" charset="2"/>
              <a:buChar char=""/>
            </a:pPr>
            <a:r>
              <a:rPr lang="tr-TR" sz="1800" b="0" u="none" strike="noStrike">
                <a:solidFill>
                  <a:schemeClr val="dk1"/>
                </a:solidFill>
                <a:effectLst/>
                <a:uFillTx/>
                <a:latin typeface="Arial"/>
              </a:rPr>
              <a:t>Üçüncü Anahat Düzeyi</a:t>
            </a:r>
            <a:endParaRPr lang="tr-TR" sz="1800" b="0" u="none" strike="noStrike">
              <a:solidFill>
                <a:schemeClr val="dk1"/>
              </a:solidFill>
              <a:effectLst/>
              <a:uFillTx/>
              <a:latin typeface="Arial"/>
            </a:endParaRPr>
          </a:p>
          <a:p>
            <a:pPr marL="1728000" lvl="3" indent="-216000">
              <a:spcBef>
                <a:spcPts val="567"/>
              </a:spcBef>
              <a:buClr>
                <a:srgbClr val="000000"/>
              </a:buClr>
              <a:buSzPct val="75000"/>
              <a:buFont typeface="Symbol" charset="2"/>
              <a:buChar char=""/>
            </a:pPr>
            <a:r>
              <a:rPr lang="tr-TR" sz="1800" b="0" u="none" strike="noStrike">
                <a:solidFill>
                  <a:schemeClr val="dk1"/>
                </a:solidFill>
                <a:effectLst/>
                <a:uFillTx/>
                <a:latin typeface="Arial"/>
              </a:rPr>
              <a:t>Dördüncü Anahat Düzeyi</a:t>
            </a:r>
            <a:endParaRPr lang="tr-TR" sz="1800" b="0" u="none" strike="noStrike">
              <a:solidFill>
                <a:schemeClr val="dk1"/>
              </a:solidFill>
              <a:effectLst/>
              <a:uFillTx/>
              <a:latin typeface="Arial"/>
            </a:endParaRPr>
          </a:p>
          <a:p>
            <a:pPr marL="2160000" lvl="4"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Beşinci Anahat Düzeyi</a:t>
            </a:r>
            <a:endParaRPr lang="tr-TR" sz="2000" b="0" u="none" strike="noStrike">
              <a:solidFill>
                <a:schemeClr val="dk1"/>
              </a:solidFill>
              <a:effectLst/>
              <a:uFillTx/>
              <a:latin typeface="Arial"/>
            </a:endParaRPr>
          </a:p>
          <a:p>
            <a:pPr marL="2592000" lvl="5"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Altıncı Anahat Düzeyi</a:t>
            </a:r>
            <a:endParaRPr lang="tr-TR" sz="2000" b="0" u="none" strike="noStrike">
              <a:solidFill>
                <a:schemeClr val="dk1"/>
              </a:solidFill>
              <a:effectLst/>
              <a:uFillTx/>
              <a:latin typeface="Arial"/>
            </a:endParaRPr>
          </a:p>
          <a:p>
            <a:pPr marL="3024000" lvl="6"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Yedinci Anahat Düzeyi</a:t>
            </a:r>
            <a:endParaRPr lang="tr-TR" sz="2000" b="0" u="none" strike="noStrike">
              <a:solidFill>
                <a:schemeClr val="dk1"/>
              </a:solidFill>
              <a:effectLst/>
              <a:uFillTx/>
              <a:latin typeface="Arial"/>
            </a:endParaRPr>
          </a:p>
        </p:txBody>
      </p:sp>
      <p:sp>
        <p:nvSpPr>
          <p:cNvPr id="191" name="PlaceHolder 3"/>
          <p:cNvSpPr>
            <a:spLocks noGrp="1"/>
          </p:cNvSpPr>
          <p:nvPr>
            <p:ph type="body"/>
          </p:nvPr>
        </p:nvSpPr>
        <p:spPr>
          <a:xfrm>
            <a:off x="4668120" y="1279440"/>
            <a:ext cx="3800880" cy="2257560"/>
          </a:xfrm>
          <a:prstGeom prst="rect">
            <a:avLst/>
          </a:prstGeom>
          <a:noFill/>
          <a:ln w="0">
            <a:noFill/>
          </a:ln>
        </p:spPr>
        <p:txBody>
          <a:bodyPr lIns="0" rIns="0" tIns="0" bIns="0" anchor="t">
            <a:normAutofit fontScale="70000" lnSpcReduction="19999"/>
          </a:bodyPr>
          <a:p>
            <a:pPr marL="432000" indent="-324000">
              <a:spcBef>
                <a:spcPts val="1417"/>
              </a:spcBef>
              <a:buClr>
                <a:srgbClr val="000000"/>
              </a:buClr>
              <a:buSzPct val="45000"/>
              <a:buFont typeface="Wingdings" charset="2"/>
              <a:buChar char=""/>
            </a:pPr>
            <a:r>
              <a:rPr lang="tr-TR" sz="1800" b="0" u="none" strike="noStrike">
                <a:solidFill>
                  <a:schemeClr val="dk1"/>
                </a:solidFill>
                <a:effectLst/>
                <a:uFillTx/>
                <a:latin typeface="Arial"/>
              </a:rPr>
              <a:t>Anahat metninin biçimini düzenlemek için tıklayın</a:t>
            </a:r>
            <a:endParaRPr lang="tr-TR" sz="1800" b="0" u="none" strike="noStrike">
              <a:solidFill>
                <a:schemeClr val="dk1"/>
              </a:solidFill>
              <a:effectLst/>
              <a:uFillTx/>
              <a:latin typeface="Arial"/>
            </a:endParaRPr>
          </a:p>
          <a:p>
            <a:pPr marL="864000" lvl="1" indent="-324000">
              <a:spcBef>
                <a:spcPts val="1134"/>
              </a:spcBef>
              <a:buClr>
                <a:srgbClr val="000000"/>
              </a:buClr>
              <a:buSzPct val="75000"/>
              <a:buFont typeface="Symbol" charset="2"/>
              <a:buChar char=""/>
            </a:pPr>
            <a:r>
              <a:rPr lang="tr-TR" sz="1800" b="0" u="none" strike="noStrike">
                <a:solidFill>
                  <a:schemeClr val="dk1"/>
                </a:solidFill>
                <a:effectLst/>
                <a:uFillTx/>
                <a:latin typeface="Arial"/>
              </a:rPr>
              <a:t>İkinci Anahat Düzeyi</a:t>
            </a:r>
            <a:endParaRPr lang="tr-TR" sz="1800" b="0" u="none" strike="noStrike">
              <a:solidFill>
                <a:schemeClr val="dk1"/>
              </a:solidFill>
              <a:effectLst/>
              <a:uFillTx/>
              <a:latin typeface="Arial"/>
            </a:endParaRPr>
          </a:p>
          <a:p>
            <a:pPr marL="1296000" lvl="2" indent="-288000">
              <a:spcBef>
                <a:spcPts val="850"/>
              </a:spcBef>
              <a:buClr>
                <a:srgbClr val="000000"/>
              </a:buClr>
              <a:buSzPct val="45000"/>
              <a:buFont typeface="Wingdings" charset="2"/>
              <a:buChar char=""/>
            </a:pPr>
            <a:r>
              <a:rPr lang="tr-TR" sz="1800" b="0" u="none" strike="noStrike">
                <a:solidFill>
                  <a:schemeClr val="dk1"/>
                </a:solidFill>
                <a:effectLst/>
                <a:uFillTx/>
                <a:latin typeface="Arial"/>
              </a:rPr>
              <a:t>Üçüncü Anahat Düzeyi</a:t>
            </a:r>
            <a:endParaRPr lang="tr-TR" sz="1800" b="0" u="none" strike="noStrike">
              <a:solidFill>
                <a:schemeClr val="dk1"/>
              </a:solidFill>
              <a:effectLst/>
              <a:uFillTx/>
              <a:latin typeface="Arial"/>
            </a:endParaRPr>
          </a:p>
          <a:p>
            <a:pPr marL="1728000" lvl="3" indent="-216000">
              <a:spcBef>
                <a:spcPts val="567"/>
              </a:spcBef>
              <a:buClr>
                <a:srgbClr val="000000"/>
              </a:buClr>
              <a:buSzPct val="75000"/>
              <a:buFont typeface="Symbol" charset="2"/>
              <a:buChar char=""/>
            </a:pPr>
            <a:r>
              <a:rPr lang="tr-TR" sz="1800" b="0" u="none" strike="noStrike">
                <a:solidFill>
                  <a:schemeClr val="dk1"/>
                </a:solidFill>
                <a:effectLst/>
                <a:uFillTx/>
                <a:latin typeface="Arial"/>
              </a:rPr>
              <a:t>Dördüncü Anahat Düzeyi</a:t>
            </a:r>
            <a:endParaRPr lang="tr-TR" sz="1800" b="0" u="none" strike="noStrike">
              <a:solidFill>
                <a:schemeClr val="dk1"/>
              </a:solidFill>
              <a:effectLst/>
              <a:uFillTx/>
              <a:latin typeface="Arial"/>
            </a:endParaRPr>
          </a:p>
          <a:p>
            <a:pPr marL="2160000" lvl="4"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Beşinci Anahat Düzeyi</a:t>
            </a:r>
            <a:endParaRPr lang="tr-TR" sz="2000" b="0" u="none" strike="noStrike">
              <a:solidFill>
                <a:schemeClr val="dk1"/>
              </a:solidFill>
              <a:effectLst/>
              <a:uFillTx/>
              <a:latin typeface="Arial"/>
            </a:endParaRPr>
          </a:p>
          <a:p>
            <a:pPr marL="2592000" lvl="5"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Altıncı Anahat Düzeyi</a:t>
            </a:r>
            <a:endParaRPr lang="tr-TR" sz="2000" b="0" u="none" strike="noStrike">
              <a:solidFill>
                <a:schemeClr val="dk1"/>
              </a:solidFill>
              <a:effectLst/>
              <a:uFillTx/>
              <a:latin typeface="Arial"/>
            </a:endParaRPr>
          </a:p>
          <a:p>
            <a:pPr marL="3024000" lvl="6"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Yedinci Anahat Düzeyi</a:t>
            </a:r>
            <a:endParaRPr lang="tr-TR" sz="2000" b="0" u="none" strike="noStrike">
              <a:solidFill>
                <a:schemeClr val="dk1"/>
              </a:solidFill>
              <a:effectLst/>
              <a:uFillTx/>
              <a:latin typeface="Arial"/>
            </a:endParaRPr>
          </a:p>
        </p:txBody>
      </p:sp>
      <p:sp>
        <p:nvSpPr>
          <p:cNvPr id="192" name="PlaceHolder 4"/>
          <p:cNvSpPr>
            <a:spLocks noGrp="1"/>
          </p:cNvSpPr>
          <p:nvPr>
            <p:ph type="body"/>
          </p:nvPr>
        </p:nvSpPr>
        <p:spPr>
          <a:xfrm>
            <a:off x="4668120" y="3752280"/>
            <a:ext cx="3800880" cy="2257560"/>
          </a:xfrm>
          <a:prstGeom prst="rect">
            <a:avLst/>
          </a:prstGeom>
          <a:noFill/>
          <a:ln w="0">
            <a:noFill/>
          </a:ln>
        </p:spPr>
        <p:txBody>
          <a:bodyPr lIns="0" rIns="0" tIns="0" bIns="0" anchor="t">
            <a:normAutofit fontScale="70000" lnSpcReduction="19999"/>
          </a:bodyPr>
          <a:p>
            <a:pPr marL="432000" indent="-324000">
              <a:spcBef>
                <a:spcPts val="1417"/>
              </a:spcBef>
              <a:buClr>
                <a:srgbClr val="000000"/>
              </a:buClr>
              <a:buSzPct val="45000"/>
              <a:buFont typeface="Wingdings" charset="2"/>
              <a:buChar char=""/>
            </a:pPr>
            <a:r>
              <a:rPr lang="tr-TR" sz="1800" b="0" u="none" strike="noStrike">
                <a:solidFill>
                  <a:schemeClr val="dk1"/>
                </a:solidFill>
                <a:effectLst/>
                <a:uFillTx/>
                <a:latin typeface="Arial"/>
              </a:rPr>
              <a:t>Anahat metninin biçimini düzenlemek için tıklayın</a:t>
            </a:r>
            <a:endParaRPr lang="tr-TR" sz="1800" b="0" u="none" strike="noStrike">
              <a:solidFill>
                <a:schemeClr val="dk1"/>
              </a:solidFill>
              <a:effectLst/>
              <a:uFillTx/>
              <a:latin typeface="Arial"/>
            </a:endParaRPr>
          </a:p>
          <a:p>
            <a:pPr marL="864000" lvl="1" indent="-324000">
              <a:spcBef>
                <a:spcPts val="1134"/>
              </a:spcBef>
              <a:buClr>
                <a:srgbClr val="000000"/>
              </a:buClr>
              <a:buSzPct val="75000"/>
              <a:buFont typeface="Symbol" charset="2"/>
              <a:buChar char=""/>
            </a:pPr>
            <a:r>
              <a:rPr lang="tr-TR" sz="1800" b="0" u="none" strike="noStrike">
                <a:solidFill>
                  <a:schemeClr val="dk1"/>
                </a:solidFill>
                <a:effectLst/>
                <a:uFillTx/>
                <a:latin typeface="Arial"/>
              </a:rPr>
              <a:t>İkinci Anahat Düzeyi</a:t>
            </a:r>
            <a:endParaRPr lang="tr-TR" sz="1800" b="0" u="none" strike="noStrike">
              <a:solidFill>
                <a:schemeClr val="dk1"/>
              </a:solidFill>
              <a:effectLst/>
              <a:uFillTx/>
              <a:latin typeface="Arial"/>
            </a:endParaRPr>
          </a:p>
          <a:p>
            <a:pPr marL="1296000" lvl="2" indent="-288000">
              <a:spcBef>
                <a:spcPts val="850"/>
              </a:spcBef>
              <a:buClr>
                <a:srgbClr val="000000"/>
              </a:buClr>
              <a:buSzPct val="45000"/>
              <a:buFont typeface="Wingdings" charset="2"/>
              <a:buChar char=""/>
            </a:pPr>
            <a:r>
              <a:rPr lang="tr-TR" sz="1800" b="0" u="none" strike="noStrike">
                <a:solidFill>
                  <a:schemeClr val="dk1"/>
                </a:solidFill>
                <a:effectLst/>
                <a:uFillTx/>
                <a:latin typeface="Arial"/>
              </a:rPr>
              <a:t>Üçüncü Anahat Düzeyi</a:t>
            </a:r>
            <a:endParaRPr lang="tr-TR" sz="1800" b="0" u="none" strike="noStrike">
              <a:solidFill>
                <a:schemeClr val="dk1"/>
              </a:solidFill>
              <a:effectLst/>
              <a:uFillTx/>
              <a:latin typeface="Arial"/>
            </a:endParaRPr>
          </a:p>
          <a:p>
            <a:pPr marL="1728000" lvl="3" indent="-216000">
              <a:spcBef>
                <a:spcPts val="567"/>
              </a:spcBef>
              <a:buClr>
                <a:srgbClr val="000000"/>
              </a:buClr>
              <a:buSzPct val="75000"/>
              <a:buFont typeface="Symbol" charset="2"/>
              <a:buChar char=""/>
            </a:pPr>
            <a:r>
              <a:rPr lang="tr-TR" sz="1800" b="0" u="none" strike="noStrike">
                <a:solidFill>
                  <a:schemeClr val="dk1"/>
                </a:solidFill>
                <a:effectLst/>
                <a:uFillTx/>
                <a:latin typeface="Arial"/>
              </a:rPr>
              <a:t>Dördüncü Anahat Düzeyi</a:t>
            </a:r>
            <a:endParaRPr lang="tr-TR" sz="1800" b="0" u="none" strike="noStrike">
              <a:solidFill>
                <a:schemeClr val="dk1"/>
              </a:solidFill>
              <a:effectLst/>
              <a:uFillTx/>
              <a:latin typeface="Arial"/>
            </a:endParaRPr>
          </a:p>
          <a:p>
            <a:pPr marL="2160000" lvl="4"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Beşinci Anahat Düzeyi</a:t>
            </a:r>
            <a:endParaRPr lang="tr-TR" sz="2000" b="0" u="none" strike="noStrike">
              <a:solidFill>
                <a:schemeClr val="dk1"/>
              </a:solidFill>
              <a:effectLst/>
              <a:uFillTx/>
              <a:latin typeface="Arial"/>
            </a:endParaRPr>
          </a:p>
          <a:p>
            <a:pPr marL="2592000" lvl="5"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Altıncı Anahat Düzeyi</a:t>
            </a:r>
            <a:endParaRPr lang="tr-TR" sz="2000" b="0" u="none" strike="noStrike">
              <a:solidFill>
                <a:schemeClr val="dk1"/>
              </a:solidFill>
              <a:effectLst/>
              <a:uFillTx/>
              <a:latin typeface="Arial"/>
            </a:endParaRPr>
          </a:p>
          <a:p>
            <a:pPr marL="3024000" lvl="6"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Yedinci Anahat Düzeyi</a:t>
            </a:r>
            <a:endParaRPr lang="tr-TR" sz="2000" b="0" u="none" strike="noStrike">
              <a:solidFill>
                <a:schemeClr val="dk1"/>
              </a:solidFill>
              <a:effectLst/>
              <a:uFillTx/>
              <a:latin typeface="Arial"/>
            </a:endParaRPr>
          </a:p>
        </p:txBody>
      </p:sp>
    </p:spTree>
  </p:cSld>
  <p:clrMap bg1="lt1" tx1="dk1" bg2="lt2" tx2="dk2" accent1="accent1" accent2="accent2" accent3="accent3" accent4="accent4" accent5="accent5" accent6="accent6" hlink="hlink" folHlink="folHlink"/>
  <p:sldLayoutIdLst/>
</p:sldMaster>
</file>

<file path=ppt/slideMasters/slideMaster2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3" name="41 Dikdörtgen"/>
          <p:cNvSpPr/>
          <p:nvPr/>
        </p:nvSpPr>
        <p:spPr>
          <a:xfrm>
            <a:off x="0" y="0"/>
            <a:ext cx="9143640" cy="6857640"/>
          </a:xfrm>
          <a:prstGeom prst="rect">
            <a:avLst/>
          </a:prstGeom>
          <a:blipFill rotWithShape="0">
            <a:blip r:embed="rId2"/>
            <a:srcRect/>
            <a:stretch/>
          </a:blip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94" name="42 Serbest Form"/>
          <p:cNvSpPr/>
          <p:nvPr/>
        </p:nvSpPr>
        <p:spPr>
          <a:xfrm>
            <a:off x="876312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3816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95" name="43 Serbest Form"/>
          <p:cNvSpPr/>
          <p:nvPr/>
        </p:nvSpPr>
        <p:spPr>
          <a:xfrm>
            <a:off x="8748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3564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96" name="44 Serbest Form"/>
          <p:cNvSpPr/>
          <p:nvPr/>
        </p:nvSpPr>
        <p:spPr>
          <a:xfrm>
            <a:off x="540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1260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97" name="45 Serbest Form"/>
          <p:cNvSpPr/>
          <p:nvPr/>
        </p:nvSpPr>
        <p:spPr>
          <a:xfrm>
            <a:off x="8839080" y="0"/>
            <a:ext cx="304560" cy="6857640"/>
          </a:xfrm>
          <a:custGeom>
            <a:avLst/>
            <a:gdLst>
              <a:gd name="textAreaLeft" fmla="*/ 0 w 304560"/>
              <a:gd name="textAreaRight" fmla="*/ 304920 w 304560"/>
              <a:gd name="textAreaTop" fmla="*/ 0 h 6857640"/>
              <a:gd name="textAreaBottom" fmla="*/ 6858000 h 6857640"/>
            </a:gdLst>
            <a:ahLst/>
            <a:cxnLst/>
            <a:rect l="textAreaLeft" t="textAreaTop" r="textAreaRight" b="textAreaBottom"/>
            <a:pathLst>
              <a:path w="304800" h="6858000">
                <a:moveTo>
                  <a:pt x="0" y="6858000"/>
                </a:moveTo>
                <a:lnTo>
                  <a:pt x="304800" y="6858000"/>
                </a:lnTo>
                <a:lnTo>
                  <a:pt x="304800" y="0"/>
                </a:lnTo>
                <a:lnTo>
                  <a:pt x="0" y="0"/>
                </a:lnTo>
                <a:lnTo>
                  <a:pt x="0" y="6858000"/>
                </a:lnTo>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98" name="46 Serbest Form"/>
          <p:cNvSpPr/>
          <p:nvPr/>
        </p:nvSpPr>
        <p:spPr>
          <a:xfrm>
            <a:off x="89154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9360">
            <a:solidFill>
              <a:srgbClr val="fd8537"/>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99" name="47 Serbest Form"/>
          <p:cNvSpPr/>
          <p:nvPr/>
        </p:nvSpPr>
        <p:spPr>
          <a:xfrm>
            <a:off x="8156520" y="5715000"/>
            <a:ext cx="549000" cy="549000"/>
          </a:xfrm>
          <a:custGeom>
            <a:avLst/>
            <a:gdLst>
              <a:gd name="textAreaLeft" fmla="*/ 0 w 549000"/>
              <a:gd name="textAreaRight" fmla="*/ 549360 w 549000"/>
              <a:gd name="textAreaTop" fmla="*/ 0 h 549000"/>
              <a:gd name="textAreaBottom" fmla="*/ 549360 h 549000"/>
            </a:gdLst>
            <a:ahLst/>
            <a:cxnLst/>
            <a:rect l="textAreaLeft" t="textAreaTop" r="textAreaRight" b="textAreaBottom"/>
            <a:pathLst>
              <a:path w="549275" h="549275">
                <a:moveTo>
                  <a:pt x="274700" y="0"/>
                </a:moveTo>
                <a:lnTo>
                  <a:pt x="230130" y="3594"/>
                </a:lnTo>
                <a:lnTo>
                  <a:pt x="187854" y="14001"/>
                </a:lnTo>
                <a:lnTo>
                  <a:pt x="148437" y="30654"/>
                </a:lnTo>
                <a:lnTo>
                  <a:pt x="112443" y="52989"/>
                </a:lnTo>
                <a:lnTo>
                  <a:pt x="80438" y="80440"/>
                </a:lnTo>
                <a:lnTo>
                  <a:pt x="52986" y="112441"/>
                </a:lnTo>
                <a:lnTo>
                  <a:pt x="30651" y="148426"/>
                </a:lnTo>
                <a:lnTo>
                  <a:pt x="13999" y="187831"/>
                </a:lnTo>
                <a:lnTo>
                  <a:pt x="3593" y="230090"/>
                </a:lnTo>
                <a:lnTo>
                  <a:pt x="0" y="274637"/>
                </a:lnTo>
                <a:lnTo>
                  <a:pt x="910" y="297161"/>
                </a:lnTo>
                <a:lnTo>
                  <a:pt x="7980" y="340635"/>
                </a:lnTo>
                <a:lnTo>
                  <a:pt x="21580" y="381537"/>
                </a:lnTo>
                <a:lnTo>
                  <a:pt x="41144" y="419303"/>
                </a:lnTo>
                <a:lnTo>
                  <a:pt x="66108" y="453367"/>
                </a:lnTo>
                <a:lnTo>
                  <a:pt x="95907" y="483164"/>
                </a:lnTo>
                <a:lnTo>
                  <a:pt x="129977" y="508127"/>
                </a:lnTo>
                <a:lnTo>
                  <a:pt x="167753" y="527692"/>
                </a:lnTo>
                <a:lnTo>
                  <a:pt x="208670" y="541293"/>
                </a:lnTo>
                <a:lnTo>
                  <a:pt x="252164" y="548364"/>
                </a:lnTo>
                <a:lnTo>
                  <a:pt x="274700" y="549275"/>
                </a:lnTo>
                <a:lnTo>
                  <a:pt x="297219" y="548364"/>
                </a:lnTo>
                <a:lnTo>
                  <a:pt x="340682" y="541293"/>
                </a:lnTo>
                <a:lnTo>
                  <a:pt x="381575" y="527692"/>
                </a:lnTo>
                <a:lnTo>
                  <a:pt x="419332" y="508127"/>
                </a:lnTo>
                <a:lnTo>
                  <a:pt x="453388" y="483164"/>
                </a:lnTo>
                <a:lnTo>
                  <a:pt x="483178" y="453367"/>
                </a:lnTo>
                <a:lnTo>
                  <a:pt x="508136" y="419303"/>
                </a:lnTo>
                <a:lnTo>
                  <a:pt x="527696" y="381537"/>
                </a:lnTo>
                <a:lnTo>
                  <a:pt x="541294" y="340635"/>
                </a:lnTo>
                <a:lnTo>
                  <a:pt x="548364" y="297161"/>
                </a:lnTo>
                <a:lnTo>
                  <a:pt x="549275" y="274637"/>
                </a:lnTo>
                <a:lnTo>
                  <a:pt x="548364" y="252113"/>
                </a:lnTo>
                <a:lnTo>
                  <a:pt x="541294" y="208639"/>
                </a:lnTo>
                <a:lnTo>
                  <a:pt x="527696" y="167737"/>
                </a:lnTo>
                <a:lnTo>
                  <a:pt x="508136" y="129971"/>
                </a:lnTo>
                <a:lnTo>
                  <a:pt x="483178" y="95907"/>
                </a:lnTo>
                <a:lnTo>
                  <a:pt x="453388" y="66110"/>
                </a:lnTo>
                <a:lnTo>
                  <a:pt x="419332" y="41147"/>
                </a:lnTo>
                <a:lnTo>
                  <a:pt x="381575" y="21582"/>
                </a:lnTo>
                <a:lnTo>
                  <a:pt x="340682" y="7981"/>
                </a:lnTo>
                <a:lnTo>
                  <a:pt x="297219" y="910"/>
                </a:lnTo>
                <a:lnTo>
                  <a:pt x="274700" y="0"/>
                </a:lnTo>
                <a:close/>
              </a:path>
            </a:pathLst>
          </a:custGeom>
          <a:solidFill>
            <a:srgbClr val="fd8537"/>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00" name="50 Serbest Form"/>
          <p:cNvSpPr/>
          <p:nvPr/>
        </p:nvSpPr>
        <p:spPr>
          <a:xfrm>
            <a:off x="3108240" y="6378480"/>
            <a:ext cx="2927160" cy="342720"/>
          </a:xfrm>
          <a:custGeom>
            <a:avLst/>
            <a:gdLst>
              <a:gd name="textAreaLeft" fmla="*/ 0 w 2927160"/>
              <a:gd name="textAreaRight" fmla="*/ 2927520 w 2927160"/>
              <a:gd name="textAreaTop" fmla="*/ 0 h 342720"/>
              <a:gd name="textAreaBottom" fmla="*/ 343080 h 34272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01" name="PlaceHolder 1"/>
          <p:cNvSpPr>
            <a:spLocks noGrp="1"/>
          </p:cNvSpPr>
          <p:nvPr>
            <p:ph type="title"/>
          </p:nvPr>
        </p:nvSpPr>
        <p:spPr>
          <a:xfrm>
            <a:off x="1257480" y="450360"/>
            <a:ext cx="6627240" cy="893520"/>
          </a:xfrm>
          <a:prstGeom prst="rect">
            <a:avLst/>
          </a:prstGeom>
          <a:noFill/>
          <a:ln w="0">
            <a:noFill/>
          </a:ln>
        </p:spPr>
        <p:txBody>
          <a:bodyPr lIns="0" rIns="0" tIns="0" bIns="0" anchor="ctr">
            <a:noAutofit/>
          </a:bodyPr>
          <a:p>
            <a:pPr indent="0">
              <a:buNone/>
            </a:pPr>
            <a:r>
              <a:rPr lang="tr-TR" sz="1800" b="0" u="none" strike="noStrike">
                <a:solidFill>
                  <a:schemeClr val="dk1"/>
                </a:solidFill>
                <a:effectLst/>
                <a:uFillTx/>
                <a:latin typeface="Arial"/>
              </a:rPr>
              <a:t>Ana başlık metnini düzenlemek için tıklayın</a:t>
            </a:r>
            <a:endParaRPr lang="tr-TR" sz="1800" b="0" u="none" strike="noStrike">
              <a:solidFill>
                <a:schemeClr val="dk1"/>
              </a:solidFill>
              <a:effectLst/>
              <a:uFillTx/>
              <a:latin typeface="Arial"/>
            </a:endParaRPr>
          </a:p>
        </p:txBody>
      </p:sp>
      <p:sp>
        <p:nvSpPr>
          <p:cNvPr id="202" name="PlaceHolder 2"/>
          <p:cNvSpPr>
            <a:spLocks noGrp="1"/>
          </p:cNvSpPr>
          <p:nvPr>
            <p:ph type="body"/>
          </p:nvPr>
        </p:nvSpPr>
        <p:spPr>
          <a:xfrm>
            <a:off x="676440" y="1279440"/>
            <a:ext cx="3800880" cy="2257560"/>
          </a:xfrm>
          <a:prstGeom prst="rect">
            <a:avLst/>
          </a:prstGeom>
          <a:noFill/>
          <a:ln w="0">
            <a:noFill/>
          </a:ln>
        </p:spPr>
        <p:txBody>
          <a:bodyPr lIns="0" rIns="0" tIns="0" bIns="0" anchor="t">
            <a:normAutofit fontScale="70000" lnSpcReduction="19999"/>
          </a:bodyPr>
          <a:p>
            <a:pPr marL="432000" indent="-324000">
              <a:spcBef>
                <a:spcPts val="1417"/>
              </a:spcBef>
              <a:buClr>
                <a:srgbClr val="000000"/>
              </a:buClr>
              <a:buSzPct val="45000"/>
              <a:buFont typeface="Wingdings" charset="2"/>
              <a:buChar char=""/>
            </a:pPr>
            <a:r>
              <a:rPr lang="tr-TR" sz="1800" b="0" u="none" strike="noStrike">
                <a:solidFill>
                  <a:schemeClr val="dk1"/>
                </a:solidFill>
                <a:effectLst/>
                <a:uFillTx/>
                <a:latin typeface="Arial"/>
              </a:rPr>
              <a:t>Anahat metninin biçimini düzenlemek için tıklayın</a:t>
            </a:r>
            <a:endParaRPr lang="tr-TR" sz="1800" b="0" u="none" strike="noStrike">
              <a:solidFill>
                <a:schemeClr val="dk1"/>
              </a:solidFill>
              <a:effectLst/>
              <a:uFillTx/>
              <a:latin typeface="Arial"/>
            </a:endParaRPr>
          </a:p>
          <a:p>
            <a:pPr marL="864000" lvl="1" indent="-324000">
              <a:spcBef>
                <a:spcPts val="1134"/>
              </a:spcBef>
              <a:buClr>
                <a:srgbClr val="000000"/>
              </a:buClr>
              <a:buSzPct val="75000"/>
              <a:buFont typeface="Symbol" charset="2"/>
              <a:buChar char=""/>
            </a:pPr>
            <a:r>
              <a:rPr lang="tr-TR" sz="1800" b="0" u="none" strike="noStrike">
                <a:solidFill>
                  <a:schemeClr val="dk1"/>
                </a:solidFill>
                <a:effectLst/>
                <a:uFillTx/>
                <a:latin typeface="Arial"/>
              </a:rPr>
              <a:t>İkinci Anahat Düzeyi</a:t>
            </a:r>
            <a:endParaRPr lang="tr-TR" sz="1800" b="0" u="none" strike="noStrike">
              <a:solidFill>
                <a:schemeClr val="dk1"/>
              </a:solidFill>
              <a:effectLst/>
              <a:uFillTx/>
              <a:latin typeface="Arial"/>
            </a:endParaRPr>
          </a:p>
          <a:p>
            <a:pPr marL="1296000" lvl="2" indent="-288000">
              <a:spcBef>
                <a:spcPts val="850"/>
              </a:spcBef>
              <a:buClr>
                <a:srgbClr val="000000"/>
              </a:buClr>
              <a:buSzPct val="45000"/>
              <a:buFont typeface="Wingdings" charset="2"/>
              <a:buChar char=""/>
            </a:pPr>
            <a:r>
              <a:rPr lang="tr-TR" sz="1800" b="0" u="none" strike="noStrike">
                <a:solidFill>
                  <a:schemeClr val="dk1"/>
                </a:solidFill>
                <a:effectLst/>
                <a:uFillTx/>
                <a:latin typeface="Arial"/>
              </a:rPr>
              <a:t>Üçüncü Anahat Düzeyi</a:t>
            </a:r>
            <a:endParaRPr lang="tr-TR" sz="1800" b="0" u="none" strike="noStrike">
              <a:solidFill>
                <a:schemeClr val="dk1"/>
              </a:solidFill>
              <a:effectLst/>
              <a:uFillTx/>
              <a:latin typeface="Arial"/>
            </a:endParaRPr>
          </a:p>
          <a:p>
            <a:pPr marL="1728000" lvl="3" indent="-216000">
              <a:spcBef>
                <a:spcPts val="567"/>
              </a:spcBef>
              <a:buClr>
                <a:srgbClr val="000000"/>
              </a:buClr>
              <a:buSzPct val="75000"/>
              <a:buFont typeface="Symbol" charset="2"/>
              <a:buChar char=""/>
            </a:pPr>
            <a:r>
              <a:rPr lang="tr-TR" sz="1800" b="0" u="none" strike="noStrike">
                <a:solidFill>
                  <a:schemeClr val="dk1"/>
                </a:solidFill>
                <a:effectLst/>
                <a:uFillTx/>
                <a:latin typeface="Arial"/>
              </a:rPr>
              <a:t>Dördüncü Anahat Düzeyi</a:t>
            </a:r>
            <a:endParaRPr lang="tr-TR" sz="1800" b="0" u="none" strike="noStrike">
              <a:solidFill>
                <a:schemeClr val="dk1"/>
              </a:solidFill>
              <a:effectLst/>
              <a:uFillTx/>
              <a:latin typeface="Arial"/>
            </a:endParaRPr>
          </a:p>
          <a:p>
            <a:pPr marL="2160000" lvl="4"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Beşinci Anahat Düzeyi</a:t>
            </a:r>
            <a:endParaRPr lang="tr-TR" sz="2000" b="0" u="none" strike="noStrike">
              <a:solidFill>
                <a:schemeClr val="dk1"/>
              </a:solidFill>
              <a:effectLst/>
              <a:uFillTx/>
              <a:latin typeface="Arial"/>
            </a:endParaRPr>
          </a:p>
          <a:p>
            <a:pPr marL="2592000" lvl="5"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Altıncı Anahat Düzeyi</a:t>
            </a:r>
            <a:endParaRPr lang="tr-TR" sz="2000" b="0" u="none" strike="noStrike">
              <a:solidFill>
                <a:schemeClr val="dk1"/>
              </a:solidFill>
              <a:effectLst/>
              <a:uFillTx/>
              <a:latin typeface="Arial"/>
            </a:endParaRPr>
          </a:p>
          <a:p>
            <a:pPr marL="3024000" lvl="6"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Yedinci Anahat Düzeyi</a:t>
            </a:r>
            <a:endParaRPr lang="tr-TR" sz="2000" b="0" u="none" strike="noStrike">
              <a:solidFill>
                <a:schemeClr val="dk1"/>
              </a:solidFill>
              <a:effectLst/>
              <a:uFillTx/>
              <a:latin typeface="Arial"/>
            </a:endParaRPr>
          </a:p>
        </p:txBody>
      </p:sp>
      <p:sp>
        <p:nvSpPr>
          <p:cNvPr id="203" name="PlaceHolder 3"/>
          <p:cNvSpPr>
            <a:spLocks noGrp="1"/>
          </p:cNvSpPr>
          <p:nvPr>
            <p:ph type="body"/>
          </p:nvPr>
        </p:nvSpPr>
        <p:spPr>
          <a:xfrm>
            <a:off x="4668120" y="1279440"/>
            <a:ext cx="3800880" cy="2257560"/>
          </a:xfrm>
          <a:prstGeom prst="rect">
            <a:avLst/>
          </a:prstGeom>
          <a:noFill/>
          <a:ln w="0">
            <a:noFill/>
          </a:ln>
        </p:spPr>
        <p:txBody>
          <a:bodyPr lIns="0" rIns="0" tIns="0" bIns="0" anchor="t">
            <a:normAutofit fontScale="70000" lnSpcReduction="19999"/>
          </a:bodyPr>
          <a:p>
            <a:pPr marL="432000" indent="-324000">
              <a:spcBef>
                <a:spcPts val="1417"/>
              </a:spcBef>
              <a:buClr>
                <a:srgbClr val="000000"/>
              </a:buClr>
              <a:buSzPct val="45000"/>
              <a:buFont typeface="Wingdings" charset="2"/>
              <a:buChar char=""/>
            </a:pPr>
            <a:r>
              <a:rPr lang="tr-TR" sz="1800" b="0" u="none" strike="noStrike">
                <a:solidFill>
                  <a:schemeClr val="dk1"/>
                </a:solidFill>
                <a:effectLst/>
                <a:uFillTx/>
                <a:latin typeface="Arial"/>
              </a:rPr>
              <a:t>Anahat metninin biçimini düzenlemek için tıklayın</a:t>
            </a:r>
            <a:endParaRPr lang="tr-TR" sz="1800" b="0" u="none" strike="noStrike">
              <a:solidFill>
                <a:schemeClr val="dk1"/>
              </a:solidFill>
              <a:effectLst/>
              <a:uFillTx/>
              <a:latin typeface="Arial"/>
            </a:endParaRPr>
          </a:p>
          <a:p>
            <a:pPr marL="864000" lvl="1" indent="-324000">
              <a:spcBef>
                <a:spcPts val="1134"/>
              </a:spcBef>
              <a:buClr>
                <a:srgbClr val="000000"/>
              </a:buClr>
              <a:buSzPct val="75000"/>
              <a:buFont typeface="Symbol" charset="2"/>
              <a:buChar char=""/>
            </a:pPr>
            <a:r>
              <a:rPr lang="tr-TR" sz="1800" b="0" u="none" strike="noStrike">
                <a:solidFill>
                  <a:schemeClr val="dk1"/>
                </a:solidFill>
                <a:effectLst/>
                <a:uFillTx/>
                <a:latin typeface="Arial"/>
              </a:rPr>
              <a:t>İkinci Anahat Düzeyi</a:t>
            </a:r>
            <a:endParaRPr lang="tr-TR" sz="1800" b="0" u="none" strike="noStrike">
              <a:solidFill>
                <a:schemeClr val="dk1"/>
              </a:solidFill>
              <a:effectLst/>
              <a:uFillTx/>
              <a:latin typeface="Arial"/>
            </a:endParaRPr>
          </a:p>
          <a:p>
            <a:pPr marL="1296000" lvl="2" indent="-288000">
              <a:spcBef>
                <a:spcPts val="850"/>
              </a:spcBef>
              <a:buClr>
                <a:srgbClr val="000000"/>
              </a:buClr>
              <a:buSzPct val="45000"/>
              <a:buFont typeface="Wingdings" charset="2"/>
              <a:buChar char=""/>
            </a:pPr>
            <a:r>
              <a:rPr lang="tr-TR" sz="1800" b="0" u="none" strike="noStrike">
                <a:solidFill>
                  <a:schemeClr val="dk1"/>
                </a:solidFill>
                <a:effectLst/>
                <a:uFillTx/>
                <a:latin typeface="Arial"/>
              </a:rPr>
              <a:t>Üçüncü Anahat Düzeyi</a:t>
            </a:r>
            <a:endParaRPr lang="tr-TR" sz="1800" b="0" u="none" strike="noStrike">
              <a:solidFill>
                <a:schemeClr val="dk1"/>
              </a:solidFill>
              <a:effectLst/>
              <a:uFillTx/>
              <a:latin typeface="Arial"/>
            </a:endParaRPr>
          </a:p>
          <a:p>
            <a:pPr marL="1728000" lvl="3" indent="-216000">
              <a:spcBef>
                <a:spcPts val="567"/>
              </a:spcBef>
              <a:buClr>
                <a:srgbClr val="000000"/>
              </a:buClr>
              <a:buSzPct val="75000"/>
              <a:buFont typeface="Symbol" charset="2"/>
              <a:buChar char=""/>
            </a:pPr>
            <a:r>
              <a:rPr lang="tr-TR" sz="1800" b="0" u="none" strike="noStrike">
                <a:solidFill>
                  <a:schemeClr val="dk1"/>
                </a:solidFill>
                <a:effectLst/>
                <a:uFillTx/>
                <a:latin typeface="Arial"/>
              </a:rPr>
              <a:t>Dördüncü Anahat Düzeyi</a:t>
            </a:r>
            <a:endParaRPr lang="tr-TR" sz="1800" b="0" u="none" strike="noStrike">
              <a:solidFill>
                <a:schemeClr val="dk1"/>
              </a:solidFill>
              <a:effectLst/>
              <a:uFillTx/>
              <a:latin typeface="Arial"/>
            </a:endParaRPr>
          </a:p>
          <a:p>
            <a:pPr marL="2160000" lvl="4"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Beşinci Anahat Düzeyi</a:t>
            </a:r>
            <a:endParaRPr lang="tr-TR" sz="2000" b="0" u="none" strike="noStrike">
              <a:solidFill>
                <a:schemeClr val="dk1"/>
              </a:solidFill>
              <a:effectLst/>
              <a:uFillTx/>
              <a:latin typeface="Arial"/>
            </a:endParaRPr>
          </a:p>
          <a:p>
            <a:pPr marL="2592000" lvl="5"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Altıncı Anahat Düzeyi</a:t>
            </a:r>
            <a:endParaRPr lang="tr-TR" sz="2000" b="0" u="none" strike="noStrike">
              <a:solidFill>
                <a:schemeClr val="dk1"/>
              </a:solidFill>
              <a:effectLst/>
              <a:uFillTx/>
              <a:latin typeface="Arial"/>
            </a:endParaRPr>
          </a:p>
          <a:p>
            <a:pPr marL="3024000" lvl="6"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Yedinci Anahat Düzeyi</a:t>
            </a:r>
            <a:endParaRPr lang="tr-TR" sz="2000" b="0" u="none" strike="noStrike">
              <a:solidFill>
                <a:schemeClr val="dk1"/>
              </a:solidFill>
              <a:effectLst/>
              <a:uFillTx/>
              <a:latin typeface="Arial"/>
            </a:endParaRPr>
          </a:p>
        </p:txBody>
      </p:sp>
      <p:sp>
        <p:nvSpPr>
          <p:cNvPr id="204" name="PlaceHolder 4"/>
          <p:cNvSpPr>
            <a:spLocks noGrp="1"/>
          </p:cNvSpPr>
          <p:nvPr>
            <p:ph type="body"/>
          </p:nvPr>
        </p:nvSpPr>
        <p:spPr>
          <a:xfrm>
            <a:off x="676440" y="3752280"/>
            <a:ext cx="7789320" cy="2257560"/>
          </a:xfrm>
          <a:prstGeom prst="rect">
            <a:avLst/>
          </a:prstGeom>
          <a:noFill/>
          <a:ln w="0">
            <a:noFill/>
          </a:ln>
        </p:spPr>
        <p:txBody>
          <a:bodyPr lIns="0" rIns="0" tIns="0" bIns="0" anchor="t">
            <a:normAutofit lnSpcReduction="9999"/>
          </a:bodyPr>
          <a:p>
            <a:pPr marL="432000" indent="-324000">
              <a:spcBef>
                <a:spcPts val="1417"/>
              </a:spcBef>
              <a:buClr>
                <a:srgbClr val="000000"/>
              </a:buClr>
              <a:buSzPct val="45000"/>
              <a:buFont typeface="Wingdings" charset="2"/>
              <a:buChar char=""/>
            </a:pPr>
            <a:r>
              <a:rPr lang="tr-TR" sz="1800" b="0" u="none" strike="noStrike">
                <a:solidFill>
                  <a:schemeClr val="dk1"/>
                </a:solidFill>
                <a:effectLst/>
                <a:uFillTx/>
                <a:latin typeface="Arial"/>
              </a:rPr>
              <a:t>Anahat metninin biçimini düzenlemek için tıklayın</a:t>
            </a:r>
            <a:endParaRPr lang="tr-TR" sz="1800" b="0" u="none" strike="noStrike">
              <a:solidFill>
                <a:schemeClr val="dk1"/>
              </a:solidFill>
              <a:effectLst/>
              <a:uFillTx/>
              <a:latin typeface="Arial"/>
            </a:endParaRPr>
          </a:p>
          <a:p>
            <a:pPr marL="864000" lvl="1" indent="-324000">
              <a:spcBef>
                <a:spcPts val="1134"/>
              </a:spcBef>
              <a:buClr>
                <a:srgbClr val="000000"/>
              </a:buClr>
              <a:buSzPct val="75000"/>
              <a:buFont typeface="Symbol" charset="2"/>
              <a:buChar char=""/>
            </a:pPr>
            <a:r>
              <a:rPr lang="tr-TR" sz="1800" b="0" u="none" strike="noStrike">
                <a:solidFill>
                  <a:schemeClr val="dk1"/>
                </a:solidFill>
                <a:effectLst/>
                <a:uFillTx/>
                <a:latin typeface="Arial"/>
              </a:rPr>
              <a:t>İkinci Anahat Düzeyi</a:t>
            </a:r>
            <a:endParaRPr lang="tr-TR" sz="1800" b="0" u="none" strike="noStrike">
              <a:solidFill>
                <a:schemeClr val="dk1"/>
              </a:solidFill>
              <a:effectLst/>
              <a:uFillTx/>
              <a:latin typeface="Arial"/>
            </a:endParaRPr>
          </a:p>
          <a:p>
            <a:pPr marL="1296000" lvl="2" indent="-288000">
              <a:spcBef>
                <a:spcPts val="850"/>
              </a:spcBef>
              <a:buClr>
                <a:srgbClr val="000000"/>
              </a:buClr>
              <a:buSzPct val="45000"/>
              <a:buFont typeface="Wingdings" charset="2"/>
              <a:buChar char=""/>
            </a:pPr>
            <a:r>
              <a:rPr lang="tr-TR" sz="1800" b="0" u="none" strike="noStrike">
                <a:solidFill>
                  <a:schemeClr val="dk1"/>
                </a:solidFill>
                <a:effectLst/>
                <a:uFillTx/>
                <a:latin typeface="Arial"/>
              </a:rPr>
              <a:t>Üçüncü Anahat Düzeyi</a:t>
            </a:r>
            <a:endParaRPr lang="tr-TR" sz="1800" b="0" u="none" strike="noStrike">
              <a:solidFill>
                <a:schemeClr val="dk1"/>
              </a:solidFill>
              <a:effectLst/>
              <a:uFillTx/>
              <a:latin typeface="Arial"/>
            </a:endParaRPr>
          </a:p>
          <a:p>
            <a:pPr marL="1728000" lvl="3" indent="-216000">
              <a:spcBef>
                <a:spcPts val="567"/>
              </a:spcBef>
              <a:buClr>
                <a:srgbClr val="000000"/>
              </a:buClr>
              <a:buSzPct val="75000"/>
              <a:buFont typeface="Symbol" charset="2"/>
              <a:buChar char=""/>
            </a:pPr>
            <a:r>
              <a:rPr lang="tr-TR" sz="1800" b="0" u="none" strike="noStrike">
                <a:solidFill>
                  <a:schemeClr val="dk1"/>
                </a:solidFill>
                <a:effectLst/>
                <a:uFillTx/>
                <a:latin typeface="Arial"/>
              </a:rPr>
              <a:t>Dördüncü Anahat Düzeyi</a:t>
            </a:r>
            <a:endParaRPr lang="tr-TR" sz="1800" b="0" u="none" strike="noStrike">
              <a:solidFill>
                <a:schemeClr val="dk1"/>
              </a:solidFill>
              <a:effectLst/>
              <a:uFillTx/>
              <a:latin typeface="Arial"/>
            </a:endParaRPr>
          </a:p>
          <a:p>
            <a:pPr marL="2160000" lvl="4"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Beşinci Anahat Düzeyi</a:t>
            </a:r>
            <a:endParaRPr lang="tr-TR" sz="2000" b="0" u="none" strike="noStrike">
              <a:solidFill>
                <a:schemeClr val="dk1"/>
              </a:solidFill>
              <a:effectLst/>
              <a:uFillTx/>
              <a:latin typeface="Arial"/>
            </a:endParaRPr>
          </a:p>
          <a:p>
            <a:pPr marL="2592000" lvl="5"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Altıncı Anahat Düzeyi</a:t>
            </a:r>
            <a:endParaRPr lang="tr-TR" sz="2000" b="0" u="none" strike="noStrike">
              <a:solidFill>
                <a:schemeClr val="dk1"/>
              </a:solidFill>
              <a:effectLst/>
              <a:uFillTx/>
              <a:latin typeface="Arial"/>
            </a:endParaRPr>
          </a:p>
          <a:p>
            <a:pPr marL="3024000" lvl="6"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Yedinci Anahat Düzeyi</a:t>
            </a:r>
            <a:endParaRPr lang="tr-TR" sz="2000" b="0" u="none" strike="noStrike">
              <a:solidFill>
                <a:schemeClr val="dk1"/>
              </a:solidFill>
              <a:effectLst/>
              <a:uFillTx/>
              <a:latin typeface="Arial"/>
            </a:endParaRPr>
          </a:p>
        </p:txBody>
      </p:sp>
    </p:spTree>
  </p:cSld>
  <p:clrMap bg1="lt1" tx1="dk1" bg2="lt2" tx2="dk2" accent1="accent1" accent2="accent2" accent3="accent3" accent4="accent4" accent5="accent5" accent6="accent6" hlink="hlink" folHlink="folHlink"/>
  <p:sldLayoutIdLst/>
</p:sldMaster>
</file>

<file path=ppt/slideMasters/slideMaster2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5" name="4294967295 Dikdörtgen"/>
          <p:cNvSpPr/>
          <p:nvPr/>
        </p:nvSpPr>
        <p:spPr>
          <a:xfrm>
            <a:off x="0" y="0"/>
            <a:ext cx="9143640" cy="6857640"/>
          </a:xfrm>
          <a:prstGeom prst="rect">
            <a:avLst/>
          </a:prstGeom>
          <a:blipFill rotWithShape="0">
            <a:blip r:embed="rId2"/>
            <a:srcRect/>
            <a:stretch/>
          </a:blip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06" name="2 Serbest Form"/>
          <p:cNvSpPr/>
          <p:nvPr/>
        </p:nvSpPr>
        <p:spPr>
          <a:xfrm>
            <a:off x="3108240" y="6378480"/>
            <a:ext cx="2927160" cy="342720"/>
          </a:xfrm>
          <a:custGeom>
            <a:avLst/>
            <a:gdLst>
              <a:gd name="textAreaLeft" fmla="*/ 0 w 2927160"/>
              <a:gd name="textAreaRight" fmla="*/ 2927520 w 2927160"/>
              <a:gd name="textAreaTop" fmla="*/ 0 h 342720"/>
              <a:gd name="textAreaBottom" fmla="*/ 343080 h 34272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07"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buNone/>
            </a:pPr>
            <a:r>
              <a:rPr lang="tr-TR" sz="1800" b="0" u="none" strike="noStrike">
                <a:solidFill>
                  <a:schemeClr val="dk1"/>
                </a:solidFill>
                <a:effectLst/>
                <a:uFillTx/>
                <a:latin typeface="Arial"/>
              </a:rPr>
              <a:t>Ana başlık metnini düzenlemek için tıklayın</a:t>
            </a:r>
            <a:endParaRPr lang="tr-TR" sz="1800" b="0" u="none" strike="noStrike">
              <a:solidFill>
                <a:schemeClr val="dk1"/>
              </a:solidFill>
              <a:effectLst/>
              <a:uFillTx/>
              <a:latin typeface="Arial"/>
            </a:endParaRPr>
          </a:p>
        </p:txBody>
      </p:sp>
      <p:sp>
        <p:nvSpPr>
          <p:cNvPr id="208"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lang="tr-TR" sz="1800" b="0" u="none" strike="noStrike">
                <a:solidFill>
                  <a:schemeClr val="dk1"/>
                </a:solidFill>
                <a:effectLst/>
                <a:uFillTx/>
                <a:latin typeface="Arial"/>
              </a:rPr>
              <a:t>Anahat metninin biçimini düzenlemek için tıklayın</a:t>
            </a:r>
            <a:endParaRPr lang="tr-TR" sz="1800" b="0" u="none" strike="noStrike">
              <a:solidFill>
                <a:schemeClr val="dk1"/>
              </a:solidFill>
              <a:effectLst/>
              <a:uFillTx/>
              <a:latin typeface="Arial"/>
            </a:endParaRPr>
          </a:p>
          <a:p>
            <a:pPr marL="864000" lvl="1" indent="-324000">
              <a:spcBef>
                <a:spcPts val="1134"/>
              </a:spcBef>
              <a:buClr>
                <a:srgbClr val="000000"/>
              </a:buClr>
              <a:buSzPct val="75000"/>
              <a:buFont typeface="Symbol" charset="2"/>
              <a:buChar char=""/>
            </a:pPr>
            <a:r>
              <a:rPr lang="tr-TR" sz="1800" b="0" u="none" strike="noStrike">
                <a:solidFill>
                  <a:schemeClr val="dk1"/>
                </a:solidFill>
                <a:effectLst/>
                <a:uFillTx/>
                <a:latin typeface="Arial"/>
              </a:rPr>
              <a:t>İkinci Anahat Düzeyi</a:t>
            </a:r>
            <a:endParaRPr lang="tr-TR" sz="1800" b="0" u="none" strike="noStrike">
              <a:solidFill>
                <a:schemeClr val="dk1"/>
              </a:solidFill>
              <a:effectLst/>
              <a:uFillTx/>
              <a:latin typeface="Arial"/>
            </a:endParaRPr>
          </a:p>
          <a:p>
            <a:pPr marL="1296000" lvl="2" indent="-288000">
              <a:spcBef>
                <a:spcPts val="850"/>
              </a:spcBef>
              <a:buClr>
                <a:srgbClr val="000000"/>
              </a:buClr>
              <a:buSzPct val="45000"/>
              <a:buFont typeface="Wingdings" charset="2"/>
              <a:buChar char=""/>
            </a:pPr>
            <a:r>
              <a:rPr lang="tr-TR" sz="1800" b="0" u="none" strike="noStrike">
                <a:solidFill>
                  <a:schemeClr val="dk1"/>
                </a:solidFill>
                <a:effectLst/>
                <a:uFillTx/>
                <a:latin typeface="Arial"/>
              </a:rPr>
              <a:t>Üçüncü Anahat Düzeyi</a:t>
            </a:r>
            <a:endParaRPr lang="tr-TR" sz="1800" b="0" u="none" strike="noStrike">
              <a:solidFill>
                <a:schemeClr val="dk1"/>
              </a:solidFill>
              <a:effectLst/>
              <a:uFillTx/>
              <a:latin typeface="Arial"/>
            </a:endParaRPr>
          </a:p>
          <a:p>
            <a:pPr marL="1728000" lvl="3" indent="-216000">
              <a:spcBef>
                <a:spcPts val="567"/>
              </a:spcBef>
              <a:buClr>
                <a:srgbClr val="000000"/>
              </a:buClr>
              <a:buSzPct val="75000"/>
              <a:buFont typeface="Symbol" charset="2"/>
              <a:buChar char=""/>
            </a:pPr>
            <a:r>
              <a:rPr lang="tr-TR" sz="1800" b="0" u="none" strike="noStrike">
                <a:solidFill>
                  <a:schemeClr val="dk1"/>
                </a:solidFill>
                <a:effectLst/>
                <a:uFillTx/>
                <a:latin typeface="Arial"/>
              </a:rPr>
              <a:t>Dördüncü Anahat Düzeyi</a:t>
            </a:r>
            <a:endParaRPr lang="tr-TR" sz="1800" b="0" u="none" strike="noStrike">
              <a:solidFill>
                <a:schemeClr val="dk1"/>
              </a:solidFill>
              <a:effectLst/>
              <a:uFillTx/>
              <a:latin typeface="Arial"/>
            </a:endParaRPr>
          </a:p>
          <a:p>
            <a:pPr marL="2160000" lvl="4"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Beşinci Anahat Düzeyi</a:t>
            </a:r>
            <a:endParaRPr lang="tr-TR" sz="2000" b="0" u="none" strike="noStrike">
              <a:solidFill>
                <a:schemeClr val="dk1"/>
              </a:solidFill>
              <a:effectLst/>
              <a:uFillTx/>
              <a:latin typeface="Arial"/>
            </a:endParaRPr>
          </a:p>
          <a:p>
            <a:pPr marL="2592000" lvl="5"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Altıncı Anahat Düzeyi</a:t>
            </a:r>
            <a:endParaRPr lang="tr-TR" sz="2000" b="0" u="none" strike="noStrike">
              <a:solidFill>
                <a:schemeClr val="dk1"/>
              </a:solidFill>
              <a:effectLst/>
              <a:uFillTx/>
              <a:latin typeface="Arial"/>
            </a:endParaRPr>
          </a:p>
          <a:p>
            <a:pPr marL="3024000" lvl="6"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Yedinci Anahat Düzeyi</a:t>
            </a:r>
            <a:endParaRPr lang="tr-TR" sz="2000" b="0" u="none" strike="noStrike">
              <a:solidFill>
                <a:schemeClr val="dk1"/>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80"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4294967295 Dikdörtgen"/>
          <p:cNvSpPr/>
          <p:nvPr/>
        </p:nvSpPr>
        <p:spPr>
          <a:xfrm>
            <a:off x="0" y="0"/>
            <a:ext cx="9143640" cy="6857640"/>
          </a:xfrm>
          <a:prstGeom prst="rect">
            <a:avLst/>
          </a:prstGeom>
          <a:blipFill rotWithShape="0">
            <a:blip r:embed="rId2"/>
            <a:srcRect/>
            <a:stretch/>
          </a:blip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6" name="2 Serbest Form"/>
          <p:cNvSpPr/>
          <p:nvPr/>
        </p:nvSpPr>
        <p:spPr>
          <a:xfrm>
            <a:off x="3108240" y="6378480"/>
            <a:ext cx="2927160" cy="342720"/>
          </a:xfrm>
          <a:custGeom>
            <a:avLst/>
            <a:gdLst>
              <a:gd name="textAreaLeft" fmla="*/ 0 w 2927160"/>
              <a:gd name="textAreaRight" fmla="*/ 2927520 w 2927160"/>
              <a:gd name="textAreaTop" fmla="*/ 0 h 342720"/>
              <a:gd name="textAreaBottom" fmla="*/ 343080 h 34272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17" name="PlaceHolder 1"/>
          <p:cNvSpPr>
            <a:spLocks noGrp="1"/>
          </p:cNvSpPr>
          <p:nvPr>
            <p:ph type="title"/>
          </p:nvPr>
        </p:nvSpPr>
        <p:spPr>
          <a:xfrm>
            <a:off x="1257480" y="450360"/>
            <a:ext cx="6627240" cy="893520"/>
          </a:xfrm>
          <a:prstGeom prst="rect">
            <a:avLst/>
          </a:prstGeom>
          <a:noFill/>
          <a:ln w="0">
            <a:noFill/>
          </a:ln>
        </p:spPr>
        <p:txBody>
          <a:bodyPr lIns="0" rIns="0" tIns="0" bIns="0" anchor="ctr">
            <a:noAutofit/>
          </a:bodyPr>
          <a:p>
            <a:pPr indent="0">
              <a:buNone/>
            </a:pPr>
            <a:r>
              <a:rPr lang="tr-TR" sz="1800" b="0" u="none" strike="noStrike">
                <a:solidFill>
                  <a:schemeClr val="dk1"/>
                </a:solidFill>
                <a:effectLst/>
                <a:uFillTx/>
                <a:latin typeface="Arial"/>
              </a:rPr>
              <a:t>Ana başlık metnini düzenlemek için tıklayın</a:t>
            </a:r>
            <a:endParaRPr lang="tr-TR" sz="1800" b="0" u="none" strike="noStrike">
              <a:solidFill>
                <a:schemeClr val="dk1"/>
              </a:solidFill>
              <a:effectLst/>
              <a:uFillTx/>
              <a:latin typeface="Arial"/>
            </a:endParaRPr>
          </a:p>
        </p:txBody>
      </p:sp>
      <p:sp>
        <p:nvSpPr>
          <p:cNvPr id="18" name="PlaceHolder 2"/>
          <p:cNvSpPr>
            <a:spLocks noGrp="1"/>
          </p:cNvSpPr>
          <p:nvPr>
            <p:ph type="body"/>
          </p:nvPr>
        </p:nvSpPr>
        <p:spPr>
          <a:xfrm>
            <a:off x="676440" y="1279440"/>
            <a:ext cx="3800880" cy="2257560"/>
          </a:xfrm>
          <a:prstGeom prst="rect">
            <a:avLst/>
          </a:prstGeom>
          <a:noFill/>
          <a:ln w="0">
            <a:noFill/>
          </a:ln>
        </p:spPr>
        <p:txBody>
          <a:bodyPr lIns="0" rIns="0" tIns="0" bIns="0" anchor="t">
            <a:normAutofit fontScale="70000" lnSpcReduction="19999"/>
          </a:bodyPr>
          <a:p>
            <a:pPr marL="432000" indent="-324000">
              <a:spcBef>
                <a:spcPts val="1417"/>
              </a:spcBef>
              <a:buClr>
                <a:srgbClr val="000000"/>
              </a:buClr>
              <a:buSzPct val="45000"/>
              <a:buFont typeface="Wingdings" charset="2"/>
              <a:buChar char=""/>
            </a:pPr>
            <a:r>
              <a:rPr lang="tr-TR" sz="1800" b="0" u="none" strike="noStrike">
                <a:solidFill>
                  <a:schemeClr val="dk1"/>
                </a:solidFill>
                <a:effectLst/>
                <a:uFillTx/>
                <a:latin typeface="Arial"/>
              </a:rPr>
              <a:t>Anahat metninin biçimini düzenlemek için tıklayın</a:t>
            </a:r>
            <a:endParaRPr lang="tr-TR" sz="1800" b="0" u="none" strike="noStrike">
              <a:solidFill>
                <a:schemeClr val="dk1"/>
              </a:solidFill>
              <a:effectLst/>
              <a:uFillTx/>
              <a:latin typeface="Arial"/>
            </a:endParaRPr>
          </a:p>
          <a:p>
            <a:pPr marL="864000" lvl="1" indent="-324000">
              <a:spcBef>
                <a:spcPts val="1134"/>
              </a:spcBef>
              <a:buClr>
                <a:srgbClr val="000000"/>
              </a:buClr>
              <a:buSzPct val="75000"/>
              <a:buFont typeface="Symbol" charset="2"/>
              <a:buChar char=""/>
            </a:pPr>
            <a:r>
              <a:rPr lang="tr-TR" sz="1800" b="0" u="none" strike="noStrike">
                <a:solidFill>
                  <a:schemeClr val="dk1"/>
                </a:solidFill>
                <a:effectLst/>
                <a:uFillTx/>
                <a:latin typeface="Arial"/>
              </a:rPr>
              <a:t>İkinci Anahat Düzeyi</a:t>
            </a:r>
            <a:endParaRPr lang="tr-TR" sz="1800" b="0" u="none" strike="noStrike">
              <a:solidFill>
                <a:schemeClr val="dk1"/>
              </a:solidFill>
              <a:effectLst/>
              <a:uFillTx/>
              <a:latin typeface="Arial"/>
            </a:endParaRPr>
          </a:p>
          <a:p>
            <a:pPr marL="1296000" lvl="2" indent="-288000">
              <a:spcBef>
                <a:spcPts val="850"/>
              </a:spcBef>
              <a:buClr>
                <a:srgbClr val="000000"/>
              </a:buClr>
              <a:buSzPct val="45000"/>
              <a:buFont typeface="Wingdings" charset="2"/>
              <a:buChar char=""/>
            </a:pPr>
            <a:r>
              <a:rPr lang="tr-TR" sz="1800" b="0" u="none" strike="noStrike">
                <a:solidFill>
                  <a:schemeClr val="dk1"/>
                </a:solidFill>
                <a:effectLst/>
                <a:uFillTx/>
                <a:latin typeface="Arial"/>
              </a:rPr>
              <a:t>Üçüncü Anahat Düzeyi</a:t>
            </a:r>
            <a:endParaRPr lang="tr-TR" sz="1800" b="0" u="none" strike="noStrike">
              <a:solidFill>
                <a:schemeClr val="dk1"/>
              </a:solidFill>
              <a:effectLst/>
              <a:uFillTx/>
              <a:latin typeface="Arial"/>
            </a:endParaRPr>
          </a:p>
          <a:p>
            <a:pPr marL="1728000" lvl="3" indent="-216000">
              <a:spcBef>
                <a:spcPts val="567"/>
              </a:spcBef>
              <a:buClr>
                <a:srgbClr val="000000"/>
              </a:buClr>
              <a:buSzPct val="75000"/>
              <a:buFont typeface="Symbol" charset="2"/>
              <a:buChar char=""/>
            </a:pPr>
            <a:r>
              <a:rPr lang="tr-TR" sz="1800" b="0" u="none" strike="noStrike">
                <a:solidFill>
                  <a:schemeClr val="dk1"/>
                </a:solidFill>
                <a:effectLst/>
                <a:uFillTx/>
                <a:latin typeface="Arial"/>
              </a:rPr>
              <a:t>Dördüncü Anahat Düzeyi</a:t>
            </a:r>
            <a:endParaRPr lang="tr-TR" sz="1800" b="0" u="none" strike="noStrike">
              <a:solidFill>
                <a:schemeClr val="dk1"/>
              </a:solidFill>
              <a:effectLst/>
              <a:uFillTx/>
              <a:latin typeface="Arial"/>
            </a:endParaRPr>
          </a:p>
          <a:p>
            <a:pPr marL="2160000" lvl="4"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Beşinci Anahat Düzeyi</a:t>
            </a:r>
            <a:endParaRPr lang="tr-TR" sz="2000" b="0" u="none" strike="noStrike">
              <a:solidFill>
                <a:schemeClr val="dk1"/>
              </a:solidFill>
              <a:effectLst/>
              <a:uFillTx/>
              <a:latin typeface="Arial"/>
            </a:endParaRPr>
          </a:p>
          <a:p>
            <a:pPr marL="2592000" lvl="5"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Altıncı Anahat Düzeyi</a:t>
            </a:r>
            <a:endParaRPr lang="tr-TR" sz="2000" b="0" u="none" strike="noStrike">
              <a:solidFill>
                <a:schemeClr val="dk1"/>
              </a:solidFill>
              <a:effectLst/>
              <a:uFillTx/>
              <a:latin typeface="Arial"/>
            </a:endParaRPr>
          </a:p>
          <a:p>
            <a:pPr marL="3024000" lvl="6"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Yedinci Anahat Düzeyi</a:t>
            </a:r>
            <a:endParaRPr lang="tr-TR" sz="2000" b="0" u="none" strike="noStrike">
              <a:solidFill>
                <a:schemeClr val="dk1"/>
              </a:solidFill>
              <a:effectLst/>
              <a:uFillTx/>
              <a:latin typeface="Arial"/>
            </a:endParaRPr>
          </a:p>
        </p:txBody>
      </p:sp>
      <p:sp>
        <p:nvSpPr>
          <p:cNvPr id="19" name="PlaceHolder 3"/>
          <p:cNvSpPr>
            <a:spLocks noGrp="1"/>
          </p:cNvSpPr>
          <p:nvPr>
            <p:ph type="body"/>
          </p:nvPr>
        </p:nvSpPr>
        <p:spPr>
          <a:xfrm>
            <a:off x="4668120" y="1279440"/>
            <a:ext cx="3800880" cy="2257560"/>
          </a:xfrm>
          <a:prstGeom prst="rect">
            <a:avLst/>
          </a:prstGeom>
          <a:noFill/>
          <a:ln w="0">
            <a:noFill/>
          </a:ln>
        </p:spPr>
        <p:txBody>
          <a:bodyPr lIns="0" rIns="0" tIns="0" bIns="0" anchor="t">
            <a:normAutofit fontScale="70000" lnSpcReduction="19999"/>
          </a:bodyPr>
          <a:p>
            <a:pPr marL="432000" indent="-324000">
              <a:spcBef>
                <a:spcPts val="1417"/>
              </a:spcBef>
              <a:buClr>
                <a:srgbClr val="000000"/>
              </a:buClr>
              <a:buSzPct val="45000"/>
              <a:buFont typeface="Wingdings" charset="2"/>
              <a:buChar char=""/>
            </a:pPr>
            <a:r>
              <a:rPr lang="tr-TR" sz="1800" b="0" u="none" strike="noStrike">
                <a:solidFill>
                  <a:schemeClr val="dk1"/>
                </a:solidFill>
                <a:effectLst/>
                <a:uFillTx/>
                <a:latin typeface="Arial"/>
              </a:rPr>
              <a:t>Anahat metninin biçimini düzenlemek için tıklayın</a:t>
            </a:r>
            <a:endParaRPr lang="tr-TR" sz="1800" b="0" u="none" strike="noStrike">
              <a:solidFill>
                <a:schemeClr val="dk1"/>
              </a:solidFill>
              <a:effectLst/>
              <a:uFillTx/>
              <a:latin typeface="Arial"/>
            </a:endParaRPr>
          </a:p>
          <a:p>
            <a:pPr marL="864000" lvl="1" indent="-324000">
              <a:spcBef>
                <a:spcPts val="1134"/>
              </a:spcBef>
              <a:buClr>
                <a:srgbClr val="000000"/>
              </a:buClr>
              <a:buSzPct val="75000"/>
              <a:buFont typeface="Symbol" charset="2"/>
              <a:buChar char=""/>
            </a:pPr>
            <a:r>
              <a:rPr lang="tr-TR" sz="1800" b="0" u="none" strike="noStrike">
                <a:solidFill>
                  <a:schemeClr val="dk1"/>
                </a:solidFill>
                <a:effectLst/>
                <a:uFillTx/>
                <a:latin typeface="Arial"/>
              </a:rPr>
              <a:t>İkinci Anahat Düzeyi</a:t>
            </a:r>
            <a:endParaRPr lang="tr-TR" sz="1800" b="0" u="none" strike="noStrike">
              <a:solidFill>
                <a:schemeClr val="dk1"/>
              </a:solidFill>
              <a:effectLst/>
              <a:uFillTx/>
              <a:latin typeface="Arial"/>
            </a:endParaRPr>
          </a:p>
          <a:p>
            <a:pPr marL="1296000" lvl="2" indent="-288000">
              <a:spcBef>
                <a:spcPts val="850"/>
              </a:spcBef>
              <a:buClr>
                <a:srgbClr val="000000"/>
              </a:buClr>
              <a:buSzPct val="45000"/>
              <a:buFont typeface="Wingdings" charset="2"/>
              <a:buChar char=""/>
            </a:pPr>
            <a:r>
              <a:rPr lang="tr-TR" sz="1800" b="0" u="none" strike="noStrike">
                <a:solidFill>
                  <a:schemeClr val="dk1"/>
                </a:solidFill>
                <a:effectLst/>
                <a:uFillTx/>
                <a:latin typeface="Arial"/>
              </a:rPr>
              <a:t>Üçüncü Anahat Düzeyi</a:t>
            </a:r>
            <a:endParaRPr lang="tr-TR" sz="1800" b="0" u="none" strike="noStrike">
              <a:solidFill>
                <a:schemeClr val="dk1"/>
              </a:solidFill>
              <a:effectLst/>
              <a:uFillTx/>
              <a:latin typeface="Arial"/>
            </a:endParaRPr>
          </a:p>
          <a:p>
            <a:pPr marL="1728000" lvl="3" indent="-216000">
              <a:spcBef>
                <a:spcPts val="567"/>
              </a:spcBef>
              <a:buClr>
                <a:srgbClr val="000000"/>
              </a:buClr>
              <a:buSzPct val="75000"/>
              <a:buFont typeface="Symbol" charset="2"/>
              <a:buChar char=""/>
            </a:pPr>
            <a:r>
              <a:rPr lang="tr-TR" sz="1800" b="0" u="none" strike="noStrike">
                <a:solidFill>
                  <a:schemeClr val="dk1"/>
                </a:solidFill>
                <a:effectLst/>
                <a:uFillTx/>
                <a:latin typeface="Arial"/>
              </a:rPr>
              <a:t>Dördüncü Anahat Düzeyi</a:t>
            </a:r>
            <a:endParaRPr lang="tr-TR" sz="1800" b="0" u="none" strike="noStrike">
              <a:solidFill>
                <a:schemeClr val="dk1"/>
              </a:solidFill>
              <a:effectLst/>
              <a:uFillTx/>
              <a:latin typeface="Arial"/>
            </a:endParaRPr>
          </a:p>
          <a:p>
            <a:pPr marL="2160000" lvl="4"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Beşinci Anahat Düzeyi</a:t>
            </a:r>
            <a:endParaRPr lang="tr-TR" sz="2000" b="0" u="none" strike="noStrike">
              <a:solidFill>
                <a:schemeClr val="dk1"/>
              </a:solidFill>
              <a:effectLst/>
              <a:uFillTx/>
              <a:latin typeface="Arial"/>
            </a:endParaRPr>
          </a:p>
          <a:p>
            <a:pPr marL="2592000" lvl="5"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Altıncı Anahat Düzeyi</a:t>
            </a:r>
            <a:endParaRPr lang="tr-TR" sz="2000" b="0" u="none" strike="noStrike">
              <a:solidFill>
                <a:schemeClr val="dk1"/>
              </a:solidFill>
              <a:effectLst/>
              <a:uFillTx/>
              <a:latin typeface="Arial"/>
            </a:endParaRPr>
          </a:p>
          <a:p>
            <a:pPr marL="3024000" lvl="6"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Yedinci Anahat Düzeyi</a:t>
            </a:r>
            <a:endParaRPr lang="tr-TR" sz="2000" b="0" u="none" strike="noStrike">
              <a:solidFill>
                <a:schemeClr val="dk1"/>
              </a:solidFill>
              <a:effectLst/>
              <a:uFillTx/>
              <a:latin typeface="Arial"/>
            </a:endParaRPr>
          </a:p>
        </p:txBody>
      </p:sp>
      <p:sp>
        <p:nvSpPr>
          <p:cNvPr id="20" name="PlaceHolder 4"/>
          <p:cNvSpPr>
            <a:spLocks noGrp="1"/>
          </p:cNvSpPr>
          <p:nvPr>
            <p:ph type="body"/>
          </p:nvPr>
        </p:nvSpPr>
        <p:spPr>
          <a:xfrm>
            <a:off x="676440" y="3752280"/>
            <a:ext cx="3800880" cy="2257560"/>
          </a:xfrm>
          <a:prstGeom prst="rect">
            <a:avLst/>
          </a:prstGeom>
          <a:noFill/>
          <a:ln w="0">
            <a:noFill/>
          </a:ln>
        </p:spPr>
        <p:txBody>
          <a:bodyPr lIns="0" rIns="0" tIns="0" bIns="0" anchor="t">
            <a:normAutofit fontScale="70000" lnSpcReduction="19999"/>
          </a:bodyPr>
          <a:p>
            <a:pPr marL="432000" indent="-324000">
              <a:spcBef>
                <a:spcPts val="1417"/>
              </a:spcBef>
              <a:buClr>
                <a:srgbClr val="000000"/>
              </a:buClr>
              <a:buSzPct val="45000"/>
              <a:buFont typeface="Wingdings" charset="2"/>
              <a:buChar char=""/>
            </a:pPr>
            <a:r>
              <a:rPr lang="tr-TR" sz="1800" b="0" u="none" strike="noStrike">
                <a:solidFill>
                  <a:schemeClr val="dk1"/>
                </a:solidFill>
                <a:effectLst/>
                <a:uFillTx/>
                <a:latin typeface="Arial"/>
              </a:rPr>
              <a:t>Anahat metninin biçimini düzenlemek için tıklayın</a:t>
            </a:r>
            <a:endParaRPr lang="tr-TR" sz="1800" b="0" u="none" strike="noStrike">
              <a:solidFill>
                <a:schemeClr val="dk1"/>
              </a:solidFill>
              <a:effectLst/>
              <a:uFillTx/>
              <a:latin typeface="Arial"/>
            </a:endParaRPr>
          </a:p>
          <a:p>
            <a:pPr marL="864000" lvl="1" indent="-324000">
              <a:spcBef>
                <a:spcPts val="1134"/>
              </a:spcBef>
              <a:buClr>
                <a:srgbClr val="000000"/>
              </a:buClr>
              <a:buSzPct val="75000"/>
              <a:buFont typeface="Symbol" charset="2"/>
              <a:buChar char=""/>
            </a:pPr>
            <a:r>
              <a:rPr lang="tr-TR" sz="1800" b="0" u="none" strike="noStrike">
                <a:solidFill>
                  <a:schemeClr val="dk1"/>
                </a:solidFill>
                <a:effectLst/>
                <a:uFillTx/>
                <a:latin typeface="Arial"/>
              </a:rPr>
              <a:t>İkinci Anahat Düzeyi</a:t>
            </a:r>
            <a:endParaRPr lang="tr-TR" sz="1800" b="0" u="none" strike="noStrike">
              <a:solidFill>
                <a:schemeClr val="dk1"/>
              </a:solidFill>
              <a:effectLst/>
              <a:uFillTx/>
              <a:latin typeface="Arial"/>
            </a:endParaRPr>
          </a:p>
          <a:p>
            <a:pPr marL="1296000" lvl="2" indent="-288000">
              <a:spcBef>
                <a:spcPts val="850"/>
              </a:spcBef>
              <a:buClr>
                <a:srgbClr val="000000"/>
              </a:buClr>
              <a:buSzPct val="45000"/>
              <a:buFont typeface="Wingdings" charset="2"/>
              <a:buChar char=""/>
            </a:pPr>
            <a:r>
              <a:rPr lang="tr-TR" sz="1800" b="0" u="none" strike="noStrike">
                <a:solidFill>
                  <a:schemeClr val="dk1"/>
                </a:solidFill>
                <a:effectLst/>
                <a:uFillTx/>
                <a:latin typeface="Arial"/>
              </a:rPr>
              <a:t>Üçüncü Anahat Düzeyi</a:t>
            </a:r>
            <a:endParaRPr lang="tr-TR" sz="1800" b="0" u="none" strike="noStrike">
              <a:solidFill>
                <a:schemeClr val="dk1"/>
              </a:solidFill>
              <a:effectLst/>
              <a:uFillTx/>
              <a:latin typeface="Arial"/>
            </a:endParaRPr>
          </a:p>
          <a:p>
            <a:pPr marL="1728000" lvl="3" indent="-216000">
              <a:spcBef>
                <a:spcPts val="567"/>
              </a:spcBef>
              <a:buClr>
                <a:srgbClr val="000000"/>
              </a:buClr>
              <a:buSzPct val="75000"/>
              <a:buFont typeface="Symbol" charset="2"/>
              <a:buChar char=""/>
            </a:pPr>
            <a:r>
              <a:rPr lang="tr-TR" sz="1800" b="0" u="none" strike="noStrike">
                <a:solidFill>
                  <a:schemeClr val="dk1"/>
                </a:solidFill>
                <a:effectLst/>
                <a:uFillTx/>
                <a:latin typeface="Arial"/>
              </a:rPr>
              <a:t>Dördüncü Anahat Düzeyi</a:t>
            </a:r>
            <a:endParaRPr lang="tr-TR" sz="1800" b="0" u="none" strike="noStrike">
              <a:solidFill>
                <a:schemeClr val="dk1"/>
              </a:solidFill>
              <a:effectLst/>
              <a:uFillTx/>
              <a:latin typeface="Arial"/>
            </a:endParaRPr>
          </a:p>
          <a:p>
            <a:pPr marL="2160000" lvl="4"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Beşinci Anahat Düzeyi</a:t>
            </a:r>
            <a:endParaRPr lang="tr-TR" sz="2000" b="0" u="none" strike="noStrike">
              <a:solidFill>
                <a:schemeClr val="dk1"/>
              </a:solidFill>
              <a:effectLst/>
              <a:uFillTx/>
              <a:latin typeface="Arial"/>
            </a:endParaRPr>
          </a:p>
          <a:p>
            <a:pPr marL="2592000" lvl="5"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Altıncı Anahat Düzeyi</a:t>
            </a:r>
            <a:endParaRPr lang="tr-TR" sz="2000" b="0" u="none" strike="noStrike">
              <a:solidFill>
                <a:schemeClr val="dk1"/>
              </a:solidFill>
              <a:effectLst/>
              <a:uFillTx/>
              <a:latin typeface="Arial"/>
            </a:endParaRPr>
          </a:p>
          <a:p>
            <a:pPr marL="3024000" lvl="6"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Yedinci Anahat Düzeyi</a:t>
            </a:r>
            <a:endParaRPr lang="tr-TR" sz="2000" b="0" u="none" strike="noStrike">
              <a:solidFill>
                <a:schemeClr val="dk1"/>
              </a:solidFill>
              <a:effectLst/>
              <a:uFillTx/>
              <a:latin typeface="Arial"/>
            </a:endParaRPr>
          </a:p>
        </p:txBody>
      </p:sp>
      <p:sp>
        <p:nvSpPr>
          <p:cNvPr id="21" name="PlaceHolder 5"/>
          <p:cNvSpPr>
            <a:spLocks noGrp="1"/>
          </p:cNvSpPr>
          <p:nvPr>
            <p:ph type="body"/>
          </p:nvPr>
        </p:nvSpPr>
        <p:spPr>
          <a:xfrm>
            <a:off x="4668120" y="3752280"/>
            <a:ext cx="3800880" cy="2257560"/>
          </a:xfrm>
          <a:prstGeom prst="rect">
            <a:avLst/>
          </a:prstGeom>
          <a:noFill/>
          <a:ln w="0">
            <a:noFill/>
          </a:ln>
        </p:spPr>
        <p:txBody>
          <a:bodyPr lIns="0" rIns="0" tIns="0" bIns="0" anchor="t">
            <a:normAutofit fontScale="70000" lnSpcReduction="19999"/>
          </a:bodyPr>
          <a:p>
            <a:pPr marL="432000" indent="-324000">
              <a:spcBef>
                <a:spcPts val="1417"/>
              </a:spcBef>
              <a:buClr>
                <a:srgbClr val="000000"/>
              </a:buClr>
              <a:buSzPct val="45000"/>
              <a:buFont typeface="Wingdings" charset="2"/>
              <a:buChar char=""/>
            </a:pPr>
            <a:r>
              <a:rPr lang="tr-TR" sz="1800" b="0" u="none" strike="noStrike">
                <a:solidFill>
                  <a:schemeClr val="dk1"/>
                </a:solidFill>
                <a:effectLst/>
                <a:uFillTx/>
                <a:latin typeface="Arial"/>
              </a:rPr>
              <a:t>Anahat metninin biçimini düzenlemek için tıklayın</a:t>
            </a:r>
            <a:endParaRPr lang="tr-TR" sz="1800" b="0" u="none" strike="noStrike">
              <a:solidFill>
                <a:schemeClr val="dk1"/>
              </a:solidFill>
              <a:effectLst/>
              <a:uFillTx/>
              <a:latin typeface="Arial"/>
            </a:endParaRPr>
          </a:p>
          <a:p>
            <a:pPr marL="864000" lvl="1" indent="-324000">
              <a:spcBef>
                <a:spcPts val="1134"/>
              </a:spcBef>
              <a:buClr>
                <a:srgbClr val="000000"/>
              </a:buClr>
              <a:buSzPct val="75000"/>
              <a:buFont typeface="Symbol" charset="2"/>
              <a:buChar char=""/>
            </a:pPr>
            <a:r>
              <a:rPr lang="tr-TR" sz="1800" b="0" u="none" strike="noStrike">
                <a:solidFill>
                  <a:schemeClr val="dk1"/>
                </a:solidFill>
                <a:effectLst/>
                <a:uFillTx/>
                <a:latin typeface="Arial"/>
              </a:rPr>
              <a:t>İkinci Anahat Düzeyi</a:t>
            </a:r>
            <a:endParaRPr lang="tr-TR" sz="1800" b="0" u="none" strike="noStrike">
              <a:solidFill>
                <a:schemeClr val="dk1"/>
              </a:solidFill>
              <a:effectLst/>
              <a:uFillTx/>
              <a:latin typeface="Arial"/>
            </a:endParaRPr>
          </a:p>
          <a:p>
            <a:pPr marL="1296000" lvl="2" indent="-288000">
              <a:spcBef>
                <a:spcPts val="850"/>
              </a:spcBef>
              <a:buClr>
                <a:srgbClr val="000000"/>
              </a:buClr>
              <a:buSzPct val="45000"/>
              <a:buFont typeface="Wingdings" charset="2"/>
              <a:buChar char=""/>
            </a:pPr>
            <a:r>
              <a:rPr lang="tr-TR" sz="1800" b="0" u="none" strike="noStrike">
                <a:solidFill>
                  <a:schemeClr val="dk1"/>
                </a:solidFill>
                <a:effectLst/>
                <a:uFillTx/>
                <a:latin typeface="Arial"/>
              </a:rPr>
              <a:t>Üçüncü Anahat Düzeyi</a:t>
            </a:r>
            <a:endParaRPr lang="tr-TR" sz="1800" b="0" u="none" strike="noStrike">
              <a:solidFill>
                <a:schemeClr val="dk1"/>
              </a:solidFill>
              <a:effectLst/>
              <a:uFillTx/>
              <a:latin typeface="Arial"/>
            </a:endParaRPr>
          </a:p>
          <a:p>
            <a:pPr marL="1728000" lvl="3" indent="-216000">
              <a:spcBef>
                <a:spcPts val="567"/>
              </a:spcBef>
              <a:buClr>
                <a:srgbClr val="000000"/>
              </a:buClr>
              <a:buSzPct val="75000"/>
              <a:buFont typeface="Symbol" charset="2"/>
              <a:buChar char=""/>
            </a:pPr>
            <a:r>
              <a:rPr lang="tr-TR" sz="1800" b="0" u="none" strike="noStrike">
                <a:solidFill>
                  <a:schemeClr val="dk1"/>
                </a:solidFill>
                <a:effectLst/>
                <a:uFillTx/>
                <a:latin typeface="Arial"/>
              </a:rPr>
              <a:t>Dördüncü Anahat Düzeyi</a:t>
            </a:r>
            <a:endParaRPr lang="tr-TR" sz="1800" b="0" u="none" strike="noStrike">
              <a:solidFill>
                <a:schemeClr val="dk1"/>
              </a:solidFill>
              <a:effectLst/>
              <a:uFillTx/>
              <a:latin typeface="Arial"/>
            </a:endParaRPr>
          </a:p>
          <a:p>
            <a:pPr marL="2160000" lvl="4"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Beşinci Anahat Düzeyi</a:t>
            </a:r>
            <a:endParaRPr lang="tr-TR" sz="2000" b="0" u="none" strike="noStrike">
              <a:solidFill>
                <a:schemeClr val="dk1"/>
              </a:solidFill>
              <a:effectLst/>
              <a:uFillTx/>
              <a:latin typeface="Arial"/>
            </a:endParaRPr>
          </a:p>
          <a:p>
            <a:pPr marL="2592000" lvl="5"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Altıncı Anahat Düzeyi</a:t>
            </a:r>
            <a:endParaRPr lang="tr-TR" sz="2000" b="0" u="none" strike="noStrike">
              <a:solidFill>
                <a:schemeClr val="dk1"/>
              </a:solidFill>
              <a:effectLst/>
              <a:uFillTx/>
              <a:latin typeface="Arial"/>
            </a:endParaRPr>
          </a:p>
          <a:p>
            <a:pPr marL="3024000" lvl="6"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Yedinci Anahat Düzeyi</a:t>
            </a:r>
            <a:endParaRPr lang="tr-TR" sz="2000" b="0" u="none" strike="noStrike">
              <a:solidFill>
                <a:schemeClr val="dk1"/>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 name="4294967295 Dikdörtgen"/>
          <p:cNvSpPr/>
          <p:nvPr/>
        </p:nvSpPr>
        <p:spPr>
          <a:xfrm>
            <a:off x="0" y="0"/>
            <a:ext cx="9143640" cy="6857640"/>
          </a:xfrm>
          <a:prstGeom prst="rect">
            <a:avLst/>
          </a:prstGeom>
          <a:blipFill rotWithShape="0">
            <a:blip r:embed="rId2"/>
            <a:srcRect/>
            <a:stretch/>
          </a:blip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5" name="2 Serbest Form"/>
          <p:cNvSpPr/>
          <p:nvPr/>
        </p:nvSpPr>
        <p:spPr>
          <a:xfrm>
            <a:off x="3108240" y="6378480"/>
            <a:ext cx="2927160" cy="342720"/>
          </a:xfrm>
          <a:custGeom>
            <a:avLst/>
            <a:gdLst>
              <a:gd name="textAreaLeft" fmla="*/ 0 w 2927160"/>
              <a:gd name="textAreaRight" fmla="*/ 2927520 w 2927160"/>
              <a:gd name="textAreaTop" fmla="*/ 0 h 342720"/>
              <a:gd name="textAreaBottom" fmla="*/ 343080 h 34272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6" name="PlaceHolder 1"/>
          <p:cNvSpPr>
            <a:spLocks noGrp="1"/>
          </p:cNvSpPr>
          <p:nvPr>
            <p:ph type="title"/>
          </p:nvPr>
        </p:nvSpPr>
        <p:spPr>
          <a:xfrm>
            <a:off x="1257480" y="450360"/>
            <a:ext cx="6627240" cy="893520"/>
          </a:xfrm>
          <a:prstGeom prst="rect">
            <a:avLst/>
          </a:prstGeom>
          <a:noFill/>
          <a:ln w="0">
            <a:noFill/>
          </a:ln>
        </p:spPr>
        <p:txBody>
          <a:bodyPr lIns="0" rIns="0" tIns="0" bIns="0" anchor="ctr">
            <a:noAutofit/>
          </a:bodyPr>
          <a:p>
            <a:pPr indent="0">
              <a:buNone/>
            </a:pPr>
            <a:r>
              <a:rPr lang="tr-TR" sz="1800" b="0" u="none" strike="noStrike">
                <a:solidFill>
                  <a:schemeClr val="dk1"/>
                </a:solidFill>
                <a:effectLst/>
                <a:uFillTx/>
                <a:latin typeface="Arial"/>
              </a:rPr>
              <a:t>Ana başlık metnini düzenlemek için tıklayın</a:t>
            </a:r>
            <a:endParaRPr lang="tr-TR" sz="1800" b="0" u="none" strike="noStrike">
              <a:solidFill>
                <a:schemeClr val="dk1"/>
              </a:solidFill>
              <a:effectLst/>
              <a:uFillTx/>
              <a:latin typeface="Arial"/>
            </a:endParaRPr>
          </a:p>
        </p:txBody>
      </p:sp>
      <p:sp>
        <p:nvSpPr>
          <p:cNvPr id="27" name="PlaceHolder 2"/>
          <p:cNvSpPr>
            <a:spLocks noGrp="1"/>
          </p:cNvSpPr>
          <p:nvPr>
            <p:ph type="body"/>
          </p:nvPr>
        </p:nvSpPr>
        <p:spPr>
          <a:xfrm>
            <a:off x="676440" y="1279440"/>
            <a:ext cx="2507760" cy="2257560"/>
          </a:xfrm>
          <a:prstGeom prst="rect">
            <a:avLst/>
          </a:prstGeom>
          <a:noFill/>
          <a:ln w="0">
            <a:noFill/>
          </a:ln>
        </p:spPr>
        <p:txBody>
          <a:bodyPr lIns="0" rIns="0" tIns="0" bIns="0" anchor="t">
            <a:normAutofit fontScale="25000" lnSpcReduction="19999"/>
          </a:bodyPr>
          <a:p>
            <a:pPr marL="432000" indent="-324000">
              <a:spcBef>
                <a:spcPts val="1417"/>
              </a:spcBef>
              <a:buClr>
                <a:srgbClr val="000000"/>
              </a:buClr>
              <a:buSzPct val="45000"/>
              <a:buFont typeface="Wingdings" charset="2"/>
              <a:buChar char=""/>
            </a:pPr>
            <a:r>
              <a:rPr lang="tr-TR" sz="1800" b="0" u="none" strike="noStrike">
                <a:solidFill>
                  <a:schemeClr val="dk1"/>
                </a:solidFill>
                <a:effectLst/>
                <a:uFillTx/>
                <a:latin typeface="Arial"/>
              </a:rPr>
              <a:t>Anahat metninin biçimini düzenlemek için tıklayın</a:t>
            </a:r>
            <a:endParaRPr lang="tr-TR" sz="1800" b="0" u="none" strike="noStrike">
              <a:solidFill>
                <a:schemeClr val="dk1"/>
              </a:solidFill>
              <a:effectLst/>
              <a:uFillTx/>
              <a:latin typeface="Arial"/>
            </a:endParaRPr>
          </a:p>
          <a:p>
            <a:pPr marL="864000" lvl="1" indent="-324000">
              <a:spcBef>
                <a:spcPts val="1134"/>
              </a:spcBef>
              <a:buClr>
                <a:srgbClr val="000000"/>
              </a:buClr>
              <a:buSzPct val="75000"/>
              <a:buFont typeface="Symbol" charset="2"/>
              <a:buChar char=""/>
            </a:pPr>
            <a:r>
              <a:rPr lang="tr-TR" sz="1800" b="0" u="none" strike="noStrike">
                <a:solidFill>
                  <a:schemeClr val="dk1"/>
                </a:solidFill>
                <a:effectLst/>
                <a:uFillTx/>
                <a:latin typeface="Arial"/>
              </a:rPr>
              <a:t>İkinci Anahat Düzeyi</a:t>
            </a:r>
            <a:endParaRPr lang="tr-TR" sz="1800" b="0" u="none" strike="noStrike">
              <a:solidFill>
                <a:schemeClr val="dk1"/>
              </a:solidFill>
              <a:effectLst/>
              <a:uFillTx/>
              <a:latin typeface="Arial"/>
            </a:endParaRPr>
          </a:p>
          <a:p>
            <a:pPr marL="1296000" lvl="2" indent="-288000">
              <a:spcBef>
                <a:spcPts val="850"/>
              </a:spcBef>
              <a:buClr>
                <a:srgbClr val="000000"/>
              </a:buClr>
              <a:buSzPct val="45000"/>
              <a:buFont typeface="Wingdings" charset="2"/>
              <a:buChar char=""/>
            </a:pPr>
            <a:r>
              <a:rPr lang="tr-TR" sz="1800" b="0" u="none" strike="noStrike">
                <a:solidFill>
                  <a:schemeClr val="dk1"/>
                </a:solidFill>
                <a:effectLst/>
                <a:uFillTx/>
                <a:latin typeface="Arial"/>
              </a:rPr>
              <a:t>Üçüncü Anahat Düzeyi</a:t>
            </a:r>
            <a:endParaRPr lang="tr-TR" sz="1800" b="0" u="none" strike="noStrike">
              <a:solidFill>
                <a:schemeClr val="dk1"/>
              </a:solidFill>
              <a:effectLst/>
              <a:uFillTx/>
              <a:latin typeface="Arial"/>
            </a:endParaRPr>
          </a:p>
          <a:p>
            <a:pPr marL="1728000" lvl="3" indent="-216000">
              <a:spcBef>
                <a:spcPts val="567"/>
              </a:spcBef>
              <a:buClr>
                <a:srgbClr val="000000"/>
              </a:buClr>
              <a:buSzPct val="75000"/>
              <a:buFont typeface="Symbol" charset="2"/>
              <a:buChar char=""/>
            </a:pPr>
            <a:r>
              <a:rPr lang="tr-TR" sz="1800" b="0" u="none" strike="noStrike">
                <a:solidFill>
                  <a:schemeClr val="dk1"/>
                </a:solidFill>
                <a:effectLst/>
                <a:uFillTx/>
                <a:latin typeface="Arial"/>
              </a:rPr>
              <a:t>Dördüncü Anahat Düzeyi</a:t>
            </a:r>
            <a:endParaRPr lang="tr-TR" sz="1800" b="0" u="none" strike="noStrike">
              <a:solidFill>
                <a:schemeClr val="dk1"/>
              </a:solidFill>
              <a:effectLst/>
              <a:uFillTx/>
              <a:latin typeface="Arial"/>
            </a:endParaRPr>
          </a:p>
          <a:p>
            <a:pPr marL="2160000" lvl="4"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Beşinci Anahat Düzeyi</a:t>
            </a:r>
            <a:endParaRPr lang="tr-TR" sz="2000" b="0" u="none" strike="noStrike">
              <a:solidFill>
                <a:schemeClr val="dk1"/>
              </a:solidFill>
              <a:effectLst/>
              <a:uFillTx/>
              <a:latin typeface="Arial"/>
            </a:endParaRPr>
          </a:p>
          <a:p>
            <a:pPr marL="2592000" lvl="5"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Altıncı Anahat Düzeyi</a:t>
            </a:r>
            <a:endParaRPr lang="tr-TR" sz="2000" b="0" u="none" strike="noStrike">
              <a:solidFill>
                <a:schemeClr val="dk1"/>
              </a:solidFill>
              <a:effectLst/>
              <a:uFillTx/>
              <a:latin typeface="Arial"/>
            </a:endParaRPr>
          </a:p>
          <a:p>
            <a:pPr marL="3024000" lvl="6"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Yedinci Anahat Düzeyi</a:t>
            </a:r>
            <a:endParaRPr lang="tr-TR" sz="2000" b="0" u="none" strike="noStrike">
              <a:solidFill>
                <a:schemeClr val="dk1"/>
              </a:solidFill>
              <a:effectLst/>
              <a:uFillTx/>
              <a:latin typeface="Arial"/>
            </a:endParaRPr>
          </a:p>
        </p:txBody>
      </p:sp>
      <p:sp>
        <p:nvSpPr>
          <p:cNvPr id="28" name="PlaceHolder 3"/>
          <p:cNvSpPr>
            <a:spLocks noGrp="1"/>
          </p:cNvSpPr>
          <p:nvPr>
            <p:ph type="body"/>
          </p:nvPr>
        </p:nvSpPr>
        <p:spPr>
          <a:xfrm>
            <a:off x="3310200" y="1279440"/>
            <a:ext cx="2507760" cy="2257560"/>
          </a:xfrm>
          <a:prstGeom prst="rect">
            <a:avLst/>
          </a:prstGeom>
          <a:noFill/>
          <a:ln w="0">
            <a:noFill/>
          </a:ln>
        </p:spPr>
        <p:txBody>
          <a:bodyPr lIns="0" rIns="0" tIns="0" bIns="0" anchor="t">
            <a:normAutofit fontScale="25000" lnSpcReduction="19999"/>
          </a:bodyPr>
          <a:p>
            <a:pPr marL="432000" indent="-324000">
              <a:spcBef>
                <a:spcPts val="1417"/>
              </a:spcBef>
              <a:buClr>
                <a:srgbClr val="000000"/>
              </a:buClr>
              <a:buSzPct val="45000"/>
              <a:buFont typeface="Wingdings" charset="2"/>
              <a:buChar char=""/>
            </a:pPr>
            <a:r>
              <a:rPr lang="tr-TR" sz="1800" b="0" u="none" strike="noStrike">
                <a:solidFill>
                  <a:schemeClr val="dk1"/>
                </a:solidFill>
                <a:effectLst/>
                <a:uFillTx/>
                <a:latin typeface="Arial"/>
              </a:rPr>
              <a:t>Anahat metninin biçimini düzenlemek için tıklayın</a:t>
            </a:r>
            <a:endParaRPr lang="tr-TR" sz="1800" b="0" u="none" strike="noStrike">
              <a:solidFill>
                <a:schemeClr val="dk1"/>
              </a:solidFill>
              <a:effectLst/>
              <a:uFillTx/>
              <a:latin typeface="Arial"/>
            </a:endParaRPr>
          </a:p>
          <a:p>
            <a:pPr marL="864000" lvl="1" indent="-324000">
              <a:spcBef>
                <a:spcPts val="1134"/>
              </a:spcBef>
              <a:buClr>
                <a:srgbClr val="000000"/>
              </a:buClr>
              <a:buSzPct val="75000"/>
              <a:buFont typeface="Symbol" charset="2"/>
              <a:buChar char=""/>
            </a:pPr>
            <a:r>
              <a:rPr lang="tr-TR" sz="1800" b="0" u="none" strike="noStrike">
                <a:solidFill>
                  <a:schemeClr val="dk1"/>
                </a:solidFill>
                <a:effectLst/>
                <a:uFillTx/>
                <a:latin typeface="Arial"/>
              </a:rPr>
              <a:t>İkinci Anahat Düzeyi</a:t>
            </a:r>
            <a:endParaRPr lang="tr-TR" sz="1800" b="0" u="none" strike="noStrike">
              <a:solidFill>
                <a:schemeClr val="dk1"/>
              </a:solidFill>
              <a:effectLst/>
              <a:uFillTx/>
              <a:latin typeface="Arial"/>
            </a:endParaRPr>
          </a:p>
          <a:p>
            <a:pPr marL="1296000" lvl="2" indent="-288000">
              <a:spcBef>
                <a:spcPts val="850"/>
              </a:spcBef>
              <a:buClr>
                <a:srgbClr val="000000"/>
              </a:buClr>
              <a:buSzPct val="45000"/>
              <a:buFont typeface="Wingdings" charset="2"/>
              <a:buChar char=""/>
            </a:pPr>
            <a:r>
              <a:rPr lang="tr-TR" sz="1800" b="0" u="none" strike="noStrike">
                <a:solidFill>
                  <a:schemeClr val="dk1"/>
                </a:solidFill>
                <a:effectLst/>
                <a:uFillTx/>
                <a:latin typeface="Arial"/>
              </a:rPr>
              <a:t>Üçüncü Anahat Düzeyi</a:t>
            </a:r>
            <a:endParaRPr lang="tr-TR" sz="1800" b="0" u="none" strike="noStrike">
              <a:solidFill>
                <a:schemeClr val="dk1"/>
              </a:solidFill>
              <a:effectLst/>
              <a:uFillTx/>
              <a:latin typeface="Arial"/>
            </a:endParaRPr>
          </a:p>
          <a:p>
            <a:pPr marL="1728000" lvl="3" indent="-216000">
              <a:spcBef>
                <a:spcPts val="567"/>
              </a:spcBef>
              <a:buClr>
                <a:srgbClr val="000000"/>
              </a:buClr>
              <a:buSzPct val="75000"/>
              <a:buFont typeface="Symbol" charset="2"/>
              <a:buChar char=""/>
            </a:pPr>
            <a:r>
              <a:rPr lang="tr-TR" sz="1800" b="0" u="none" strike="noStrike">
                <a:solidFill>
                  <a:schemeClr val="dk1"/>
                </a:solidFill>
                <a:effectLst/>
                <a:uFillTx/>
                <a:latin typeface="Arial"/>
              </a:rPr>
              <a:t>Dördüncü Anahat Düzeyi</a:t>
            </a:r>
            <a:endParaRPr lang="tr-TR" sz="1800" b="0" u="none" strike="noStrike">
              <a:solidFill>
                <a:schemeClr val="dk1"/>
              </a:solidFill>
              <a:effectLst/>
              <a:uFillTx/>
              <a:latin typeface="Arial"/>
            </a:endParaRPr>
          </a:p>
          <a:p>
            <a:pPr marL="2160000" lvl="4"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Beşinci Anahat Düzeyi</a:t>
            </a:r>
            <a:endParaRPr lang="tr-TR" sz="2000" b="0" u="none" strike="noStrike">
              <a:solidFill>
                <a:schemeClr val="dk1"/>
              </a:solidFill>
              <a:effectLst/>
              <a:uFillTx/>
              <a:latin typeface="Arial"/>
            </a:endParaRPr>
          </a:p>
          <a:p>
            <a:pPr marL="2592000" lvl="5"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Altıncı Anahat Düzeyi</a:t>
            </a:r>
            <a:endParaRPr lang="tr-TR" sz="2000" b="0" u="none" strike="noStrike">
              <a:solidFill>
                <a:schemeClr val="dk1"/>
              </a:solidFill>
              <a:effectLst/>
              <a:uFillTx/>
              <a:latin typeface="Arial"/>
            </a:endParaRPr>
          </a:p>
          <a:p>
            <a:pPr marL="3024000" lvl="6"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Yedinci Anahat Düzeyi</a:t>
            </a:r>
            <a:endParaRPr lang="tr-TR" sz="2000" b="0" u="none" strike="noStrike">
              <a:solidFill>
                <a:schemeClr val="dk1"/>
              </a:solidFill>
              <a:effectLst/>
              <a:uFillTx/>
              <a:latin typeface="Arial"/>
            </a:endParaRPr>
          </a:p>
        </p:txBody>
      </p:sp>
      <p:sp>
        <p:nvSpPr>
          <p:cNvPr id="29" name="PlaceHolder 4"/>
          <p:cNvSpPr>
            <a:spLocks noGrp="1"/>
          </p:cNvSpPr>
          <p:nvPr>
            <p:ph type="body"/>
          </p:nvPr>
        </p:nvSpPr>
        <p:spPr>
          <a:xfrm>
            <a:off x="5944320" y="1279440"/>
            <a:ext cx="2507760" cy="2257560"/>
          </a:xfrm>
          <a:prstGeom prst="rect">
            <a:avLst/>
          </a:prstGeom>
          <a:noFill/>
          <a:ln w="0">
            <a:noFill/>
          </a:ln>
        </p:spPr>
        <p:txBody>
          <a:bodyPr lIns="0" rIns="0" tIns="0" bIns="0" anchor="t">
            <a:normAutofit fontScale="25000" lnSpcReduction="19999"/>
          </a:bodyPr>
          <a:p>
            <a:pPr marL="432000" indent="-324000">
              <a:spcBef>
                <a:spcPts val="1417"/>
              </a:spcBef>
              <a:buClr>
                <a:srgbClr val="000000"/>
              </a:buClr>
              <a:buSzPct val="45000"/>
              <a:buFont typeface="Wingdings" charset="2"/>
              <a:buChar char=""/>
            </a:pPr>
            <a:r>
              <a:rPr lang="tr-TR" sz="1800" b="0" u="none" strike="noStrike">
                <a:solidFill>
                  <a:schemeClr val="dk1"/>
                </a:solidFill>
                <a:effectLst/>
                <a:uFillTx/>
                <a:latin typeface="Arial"/>
              </a:rPr>
              <a:t>Anahat metninin biçimini düzenlemek için tıklayın</a:t>
            </a:r>
            <a:endParaRPr lang="tr-TR" sz="1800" b="0" u="none" strike="noStrike">
              <a:solidFill>
                <a:schemeClr val="dk1"/>
              </a:solidFill>
              <a:effectLst/>
              <a:uFillTx/>
              <a:latin typeface="Arial"/>
            </a:endParaRPr>
          </a:p>
          <a:p>
            <a:pPr marL="864000" lvl="1" indent="-324000">
              <a:spcBef>
                <a:spcPts val="1134"/>
              </a:spcBef>
              <a:buClr>
                <a:srgbClr val="000000"/>
              </a:buClr>
              <a:buSzPct val="75000"/>
              <a:buFont typeface="Symbol" charset="2"/>
              <a:buChar char=""/>
            </a:pPr>
            <a:r>
              <a:rPr lang="tr-TR" sz="1800" b="0" u="none" strike="noStrike">
                <a:solidFill>
                  <a:schemeClr val="dk1"/>
                </a:solidFill>
                <a:effectLst/>
                <a:uFillTx/>
                <a:latin typeface="Arial"/>
              </a:rPr>
              <a:t>İkinci Anahat Düzeyi</a:t>
            </a:r>
            <a:endParaRPr lang="tr-TR" sz="1800" b="0" u="none" strike="noStrike">
              <a:solidFill>
                <a:schemeClr val="dk1"/>
              </a:solidFill>
              <a:effectLst/>
              <a:uFillTx/>
              <a:latin typeface="Arial"/>
            </a:endParaRPr>
          </a:p>
          <a:p>
            <a:pPr marL="1296000" lvl="2" indent="-288000">
              <a:spcBef>
                <a:spcPts val="850"/>
              </a:spcBef>
              <a:buClr>
                <a:srgbClr val="000000"/>
              </a:buClr>
              <a:buSzPct val="45000"/>
              <a:buFont typeface="Wingdings" charset="2"/>
              <a:buChar char=""/>
            </a:pPr>
            <a:r>
              <a:rPr lang="tr-TR" sz="1800" b="0" u="none" strike="noStrike">
                <a:solidFill>
                  <a:schemeClr val="dk1"/>
                </a:solidFill>
                <a:effectLst/>
                <a:uFillTx/>
                <a:latin typeface="Arial"/>
              </a:rPr>
              <a:t>Üçüncü Anahat Düzeyi</a:t>
            </a:r>
            <a:endParaRPr lang="tr-TR" sz="1800" b="0" u="none" strike="noStrike">
              <a:solidFill>
                <a:schemeClr val="dk1"/>
              </a:solidFill>
              <a:effectLst/>
              <a:uFillTx/>
              <a:latin typeface="Arial"/>
            </a:endParaRPr>
          </a:p>
          <a:p>
            <a:pPr marL="1728000" lvl="3" indent="-216000">
              <a:spcBef>
                <a:spcPts val="567"/>
              </a:spcBef>
              <a:buClr>
                <a:srgbClr val="000000"/>
              </a:buClr>
              <a:buSzPct val="75000"/>
              <a:buFont typeface="Symbol" charset="2"/>
              <a:buChar char=""/>
            </a:pPr>
            <a:r>
              <a:rPr lang="tr-TR" sz="1800" b="0" u="none" strike="noStrike">
                <a:solidFill>
                  <a:schemeClr val="dk1"/>
                </a:solidFill>
                <a:effectLst/>
                <a:uFillTx/>
                <a:latin typeface="Arial"/>
              </a:rPr>
              <a:t>Dördüncü Anahat Düzeyi</a:t>
            </a:r>
            <a:endParaRPr lang="tr-TR" sz="1800" b="0" u="none" strike="noStrike">
              <a:solidFill>
                <a:schemeClr val="dk1"/>
              </a:solidFill>
              <a:effectLst/>
              <a:uFillTx/>
              <a:latin typeface="Arial"/>
            </a:endParaRPr>
          </a:p>
          <a:p>
            <a:pPr marL="2160000" lvl="4"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Beşinci Anahat Düzeyi</a:t>
            </a:r>
            <a:endParaRPr lang="tr-TR" sz="2000" b="0" u="none" strike="noStrike">
              <a:solidFill>
                <a:schemeClr val="dk1"/>
              </a:solidFill>
              <a:effectLst/>
              <a:uFillTx/>
              <a:latin typeface="Arial"/>
            </a:endParaRPr>
          </a:p>
          <a:p>
            <a:pPr marL="2592000" lvl="5"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Altıncı Anahat Düzeyi</a:t>
            </a:r>
            <a:endParaRPr lang="tr-TR" sz="2000" b="0" u="none" strike="noStrike">
              <a:solidFill>
                <a:schemeClr val="dk1"/>
              </a:solidFill>
              <a:effectLst/>
              <a:uFillTx/>
              <a:latin typeface="Arial"/>
            </a:endParaRPr>
          </a:p>
          <a:p>
            <a:pPr marL="3024000" lvl="6"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Yedinci Anahat Düzeyi</a:t>
            </a:r>
            <a:endParaRPr lang="tr-TR" sz="2000" b="0" u="none" strike="noStrike">
              <a:solidFill>
                <a:schemeClr val="dk1"/>
              </a:solidFill>
              <a:effectLst/>
              <a:uFillTx/>
              <a:latin typeface="Arial"/>
            </a:endParaRPr>
          </a:p>
        </p:txBody>
      </p:sp>
      <p:sp>
        <p:nvSpPr>
          <p:cNvPr id="30" name="PlaceHolder 5"/>
          <p:cNvSpPr>
            <a:spLocks noGrp="1"/>
          </p:cNvSpPr>
          <p:nvPr>
            <p:ph type="body"/>
          </p:nvPr>
        </p:nvSpPr>
        <p:spPr>
          <a:xfrm>
            <a:off x="676440" y="3752280"/>
            <a:ext cx="2507760" cy="2257560"/>
          </a:xfrm>
          <a:prstGeom prst="rect">
            <a:avLst/>
          </a:prstGeom>
          <a:noFill/>
          <a:ln w="0">
            <a:noFill/>
          </a:ln>
        </p:spPr>
        <p:txBody>
          <a:bodyPr lIns="0" rIns="0" tIns="0" bIns="0" anchor="t">
            <a:normAutofit fontScale="25000" lnSpcReduction="19999"/>
          </a:bodyPr>
          <a:p>
            <a:pPr marL="432000" indent="-324000">
              <a:spcBef>
                <a:spcPts val="1417"/>
              </a:spcBef>
              <a:buClr>
                <a:srgbClr val="000000"/>
              </a:buClr>
              <a:buSzPct val="45000"/>
              <a:buFont typeface="Wingdings" charset="2"/>
              <a:buChar char=""/>
            </a:pPr>
            <a:r>
              <a:rPr lang="tr-TR" sz="1800" b="0" u="none" strike="noStrike">
                <a:solidFill>
                  <a:schemeClr val="dk1"/>
                </a:solidFill>
                <a:effectLst/>
                <a:uFillTx/>
                <a:latin typeface="Arial"/>
              </a:rPr>
              <a:t>Anahat metninin biçimini düzenlemek için tıklayın</a:t>
            </a:r>
            <a:endParaRPr lang="tr-TR" sz="1800" b="0" u="none" strike="noStrike">
              <a:solidFill>
                <a:schemeClr val="dk1"/>
              </a:solidFill>
              <a:effectLst/>
              <a:uFillTx/>
              <a:latin typeface="Arial"/>
            </a:endParaRPr>
          </a:p>
          <a:p>
            <a:pPr marL="864000" lvl="1" indent="-324000">
              <a:spcBef>
                <a:spcPts val="1134"/>
              </a:spcBef>
              <a:buClr>
                <a:srgbClr val="000000"/>
              </a:buClr>
              <a:buSzPct val="75000"/>
              <a:buFont typeface="Symbol" charset="2"/>
              <a:buChar char=""/>
            </a:pPr>
            <a:r>
              <a:rPr lang="tr-TR" sz="1800" b="0" u="none" strike="noStrike">
                <a:solidFill>
                  <a:schemeClr val="dk1"/>
                </a:solidFill>
                <a:effectLst/>
                <a:uFillTx/>
                <a:latin typeface="Arial"/>
              </a:rPr>
              <a:t>İkinci Anahat Düzeyi</a:t>
            </a:r>
            <a:endParaRPr lang="tr-TR" sz="1800" b="0" u="none" strike="noStrike">
              <a:solidFill>
                <a:schemeClr val="dk1"/>
              </a:solidFill>
              <a:effectLst/>
              <a:uFillTx/>
              <a:latin typeface="Arial"/>
            </a:endParaRPr>
          </a:p>
          <a:p>
            <a:pPr marL="1296000" lvl="2" indent="-288000">
              <a:spcBef>
                <a:spcPts val="850"/>
              </a:spcBef>
              <a:buClr>
                <a:srgbClr val="000000"/>
              </a:buClr>
              <a:buSzPct val="45000"/>
              <a:buFont typeface="Wingdings" charset="2"/>
              <a:buChar char=""/>
            </a:pPr>
            <a:r>
              <a:rPr lang="tr-TR" sz="1800" b="0" u="none" strike="noStrike">
                <a:solidFill>
                  <a:schemeClr val="dk1"/>
                </a:solidFill>
                <a:effectLst/>
                <a:uFillTx/>
                <a:latin typeface="Arial"/>
              </a:rPr>
              <a:t>Üçüncü Anahat Düzeyi</a:t>
            </a:r>
            <a:endParaRPr lang="tr-TR" sz="1800" b="0" u="none" strike="noStrike">
              <a:solidFill>
                <a:schemeClr val="dk1"/>
              </a:solidFill>
              <a:effectLst/>
              <a:uFillTx/>
              <a:latin typeface="Arial"/>
            </a:endParaRPr>
          </a:p>
          <a:p>
            <a:pPr marL="1728000" lvl="3" indent="-216000">
              <a:spcBef>
                <a:spcPts val="567"/>
              </a:spcBef>
              <a:buClr>
                <a:srgbClr val="000000"/>
              </a:buClr>
              <a:buSzPct val="75000"/>
              <a:buFont typeface="Symbol" charset="2"/>
              <a:buChar char=""/>
            </a:pPr>
            <a:r>
              <a:rPr lang="tr-TR" sz="1800" b="0" u="none" strike="noStrike">
                <a:solidFill>
                  <a:schemeClr val="dk1"/>
                </a:solidFill>
                <a:effectLst/>
                <a:uFillTx/>
                <a:latin typeface="Arial"/>
              </a:rPr>
              <a:t>Dördüncü Anahat Düzeyi</a:t>
            </a:r>
            <a:endParaRPr lang="tr-TR" sz="1800" b="0" u="none" strike="noStrike">
              <a:solidFill>
                <a:schemeClr val="dk1"/>
              </a:solidFill>
              <a:effectLst/>
              <a:uFillTx/>
              <a:latin typeface="Arial"/>
            </a:endParaRPr>
          </a:p>
          <a:p>
            <a:pPr marL="2160000" lvl="4"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Beşinci Anahat Düzeyi</a:t>
            </a:r>
            <a:endParaRPr lang="tr-TR" sz="2000" b="0" u="none" strike="noStrike">
              <a:solidFill>
                <a:schemeClr val="dk1"/>
              </a:solidFill>
              <a:effectLst/>
              <a:uFillTx/>
              <a:latin typeface="Arial"/>
            </a:endParaRPr>
          </a:p>
          <a:p>
            <a:pPr marL="2592000" lvl="5"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Altıncı Anahat Düzeyi</a:t>
            </a:r>
            <a:endParaRPr lang="tr-TR" sz="2000" b="0" u="none" strike="noStrike">
              <a:solidFill>
                <a:schemeClr val="dk1"/>
              </a:solidFill>
              <a:effectLst/>
              <a:uFillTx/>
              <a:latin typeface="Arial"/>
            </a:endParaRPr>
          </a:p>
          <a:p>
            <a:pPr marL="3024000" lvl="6"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Yedinci Anahat Düzeyi</a:t>
            </a:r>
            <a:endParaRPr lang="tr-TR" sz="2000" b="0" u="none" strike="noStrike">
              <a:solidFill>
                <a:schemeClr val="dk1"/>
              </a:solidFill>
              <a:effectLst/>
              <a:uFillTx/>
              <a:latin typeface="Arial"/>
            </a:endParaRPr>
          </a:p>
        </p:txBody>
      </p:sp>
      <p:sp>
        <p:nvSpPr>
          <p:cNvPr id="31" name="PlaceHolder 6"/>
          <p:cNvSpPr>
            <a:spLocks noGrp="1"/>
          </p:cNvSpPr>
          <p:nvPr>
            <p:ph type="body"/>
          </p:nvPr>
        </p:nvSpPr>
        <p:spPr>
          <a:xfrm>
            <a:off x="3310200" y="3752280"/>
            <a:ext cx="2507760" cy="2257560"/>
          </a:xfrm>
          <a:prstGeom prst="rect">
            <a:avLst/>
          </a:prstGeom>
          <a:noFill/>
          <a:ln w="0">
            <a:noFill/>
          </a:ln>
        </p:spPr>
        <p:txBody>
          <a:bodyPr lIns="0" rIns="0" tIns="0" bIns="0" anchor="t">
            <a:normAutofit fontScale="25000" lnSpcReduction="19999"/>
          </a:bodyPr>
          <a:p>
            <a:pPr marL="432000" indent="-324000">
              <a:spcBef>
                <a:spcPts val="1417"/>
              </a:spcBef>
              <a:buClr>
                <a:srgbClr val="000000"/>
              </a:buClr>
              <a:buSzPct val="45000"/>
              <a:buFont typeface="Wingdings" charset="2"/>
              <a:buChar char=""/>
            </a:pPr>
            <a:r>
              <a:rPr lang="tr-TR" sz="1800" b="0" u="none" strike="noStrike">
                <a:solidFill>
                  <a:schemeClr val="dk1"/>
                </a:solidFill>
                <a:effectLst/>
                <a:uFillTx/>
                <a:latin typeface="Arial"/>
              </a:rPr>
              <a:t>Anahat metninin biçimini düzenlemek için tıklayın</a:t>
            </a:r>
            <a:endParaRPr lang="tr-TR" sz="1800" b="0" u="none" strike="noStrike">
              <a:solidFill>
                <a:schemeClr val="dk1"/>
              </a:solidFill>
              <a:effectLst/>
              <a:uFillTx/>
              <a:latin typeface="Arial"/>
            </a:endParaRPr>
          </a:p>
          <a:p>
            <a:pPr marL="864000" lvl="1" indent="-324000">
              <a:spcBef>
                <a:spcPts val="1134"/>
              </a:spcBef>
              <a:buClr>
                <a:srgbClr val="000000"/>
              </a:buClr>
              <a:buSzPct val="75000"/>
              <a:buFont typeface="Symbol" charset="2"/>
              <a:buChar char=""/>
            </a:pPr>
            <a:r>
              <a:rPr lang="tr-TR" sz="1800" b="0" u="none" strike="noStrike">
                <a:solidFill>
                  <a:schemeClr val="dk1"/>
                </a:solidFill>
                <a:effectLst/>
                <a:uFillTx/>
                <a:latin typeface="Arial"/>
              </a:rPr>
              <a:t>İkinci Anahat Düzeyi</a:t>
            </a:r>
            <a:endParaRPr lang="tr-TR" sz="1800" b="0" u="none" strike="noStrike">
              <a:solidFill>
                <a:schemeClr val="dk1"/>
              </a:solidFill>
              <a:effectLst/>
              <a:uFillTx/>
              <a:latin typeface="Arial"/>
            </a:endParaRPr>
          </a:p>
          <a:p>
            <a:pPr marL="1296000" lvl="2" indent="-288000">
              <a:spcBef>
                <a:spcPts val="850"/>
              </a:spcBef>
              <a:buClr>
                <a:srgbClr val="000000"/>
              </a:buClr>
              <a:buSzPct val="45000"/>
              <a:buFont typeface="Wingdings" charset="2"/>
              <a:buChar char=""/>
            </a:pPr>
            <a:r>
              <a:rPr lang="tr-TR" sz="1800" b="0" u="none" strike="noStrike">
                <a:solidFill>
                  <a:schemeClr val="dk1"/>
                </a:solidFill>
                <a:effectLst/>
                <a:uFillTx/>
                <a:latin typeface="Arial"/>
              </a:rPr>
              <a:t>Üçüncü Anahat Düzeyi</a:t>
            </a:r>
            <a:endParaRPr lang="tr-TR" sz="1800" b="0" u="none" strike="noStrike">
              <a:solidFill>
                <a:schemeClr val="dk1"/>
              </a:solidFill>
              <a:effectLst/>
              <a:uFillTx/>
              <a:latin typeface="Arial"/>
            </a:endParaRPr>
          </a:p>
          <a:p>
            <a:pPr marL="1728000" lvl="3" indent="-216000">
              <a:spcBef>
                <a:spcPts val="567"/>
              </a:spcBef>
              <a:buClr>
                <a:srgbClr val="000000"/>
              </a:buClr>
              <a:buSzPct val="75000"/>
              <a:buFont typeface="Symbol" charset="2"/>
              <a:buChar char=""/>
            </a:pPr>
            <a:r>
              <a:rPr lang="tr-TR" sz="1800" b="0" u="none" strike="noStrike">
                <a:solidFill>
                  <a:schemeClr val="dk1"/>
                </a:solidFill>
                <a:effectLst/>
                <a:uFillTx/>
                <a:latin typeface="Arial"/>
              </a:rPr>
              <a:t>Dördüncü Anahat Düzeyi</a:t>
            </a:r>
            <a:endParaRPr lang="tr-TR" sz="1800" b="0" u="none" strike="noStrike">
              <a:solidFill>
                <a:schemeClr val="dk1"/>
              </a:solidFill>
              <a:effectLst/>
              <a:uFillTx/>
              <a:latin typeface="Arial"/>
            </a:endParaRPr>
          </a:p>
          <a:p>
            <a:pPr marL="2160000" lvl="4"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Beşinci Anahat Düzeyi</a:t>
            </a:r>
            <a:endParaRPr lang="tr-TR" sz="2000" b="0" u="none" strike="noStrike">
              <a:solidFill>
                <a:schemeClr val="dk1"/>
              </a:solidFill>
              <a:effectLst/>
              <a:uFillTx/>
              <a:latin typeface="Arial"/>
            </a:endParaRPr>
          </a:p>
          <a:p>
            <a:pPr marL="2592000" lvl="5"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Altıncı Anahat Düzeyi</a:t>
            </a:r>
            <a:endParaRPr lang="tr-TR" sz="2000" b="0" u="none" strike="noStrike">
              <a:solidFill>
                <a:schemeClr val="dk1"/>
              </a:solidFill>
              <a:effectLst/>
              <a:uFillTx/>
              <a:latin typeface="Arial"/>
            </a:endParaRPr>
          </a:p>
          <a:p>
            <a:pPr marL="3024000" lvl="6"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Yedinci Anahat Düzeyi</a:t>
            </a:r>
            <a:endParaRPr lang="tr-TR" sz="2000" b="0" u="none" strike="noStrike">
              <a:solidFill>
                <a:schemeClr val="dk1"/>
              </a:solidFill>
              <a:effectLst/>
              <a:uFillTx/>
              <a:latin typeface="Arial"/>
            </a:endParaRPr>
          </a:p>
        </p:txBody>
      </p:sp>
      <p:sp>
        <p:nvSpPr>
          <p:cNvPr id="32" name="PlaceHolder 7"/>
          <p:cNvSpPr>
            <a:spLocks noGrp="1"/>
          </p:cNvSpPr>
          <p:nvPr>
            <p:ph type="body"/>
          </p:nvPr>
        </p:nvSpPr>
        <p:spPr>
          <a:xfrm>
            <a:off x="5944320" y="3752280"/>
            <a:ext cx="2507760" cy="2257560"/>
          </a:xfrm>
          <a:prstGeom prst="rect">
            <a:avLst/>
          </a:prstGeom>
          <a:noFill/>
          <a:ln w="0">
            <a:noFill/>
          </a:ln>
        </p:spPr>
        <p:txBody>
          <a:bodyPr lIns="0" rIns="0" tIns="0" bIns="0" anchor="t">
            <a:normAutofit fontScale="25000" lnSpcReduction="19999"/>
          </a:bodyPr>
          <a:p>
            <a:pPr marL="432000" indent="-324000">
              <a:spcBef>
                <a:spcPts val="1417"/>
              </a:spcBef>
              <a:buClr>
                <a:srgbClr val="000000"/>
              </a:buClr>
              <a:buSzPct val="45000"/>
              <a:buFont typeface="Wingdings" charset="2"/>
              <a:buChar char=""/>
            </a:pPr>
            <a:r>
              <a:rPr lang="tr-TR" sz="1800" b="0" u="none" strike="noStrike">
                <a:solidFill>
                  <a:schemeClr val="dk1"/>
                </a:solidFill>
                <a:effectLst/>
                <a:uFillTx/>
                <a:latin typeface="Arial"/>
              </a:rPr>
              <a:t>Anahat metninin biçimini düzenlemek için tıklayın</a:t>
            </a:r>
            <a:endParaRPr lang="tr-TR" sz="1800" b="0" u="none" strike="noStrike">
              <a:solidFill>
                <a:schemeClr val="dk1"/>
              </a:solidFill>
              <a:effectLst/>
              <a:uFillTx/>
              <a:latin typeface="Arial"/>
            </a:endParaRPr>
          </a:p>
          <a:p>
            <a:pPr marL="864000" lvl="1" indent="-324000">
              <a:spcBef>
                <a:spcPts val="1134"/>
              </a:spcBef>
              <a:buClr>
                <a:srgbClr val="000000"/>
              </a:buClr>
              <a:buSzPct val="75000"/>
              <a:buFont typeface="Symbol" charset="2"/>
              <a:buChar char=""/>
            </a:pPr>
            <a:r>
              <a:rPr lang="tr-TR" sz="1800" b="0" u="none" strike="noStrike">
                <a:solidFill>
                  <a:schemeClr val="dk1"/>
                </a:solidFill>
                <a:effectLst/>
                <a:uFillTx/>
                <a:latin typeface="Arial"/>
              </a:rPr>
              <a:t>İkinci Anahat Düzeyi</a:t>
            </a:r>
            <a:endParaRPr lang="tr-TR" sz="1800" b="0" u="none" strike="noStrike">
              <a:solidFill>
                <a:schemeClr val="dk1"/>
              </a:solidFill>
              <a:effectLst/>
              <a:uFillTx/>
              <a:latin typeface="Arial"/>
            </a:endParaRPr>
          </a:p>
          <a:p>
            <a:pPr marL="1296000" lvl="2" indent="-288000">
              <a:spcBef>
                <a:spcPts val="850"/>
              </a:spcBef>
              <a:buClr>
                <a:srgbClr val="000000"/>
              </a:buClr>
              <a:buSzPct val="45000"/>
              <a:buFont typeface="Wingdings" charset="2"/>
              <a:buChar char=""/>
            </a:pPr>
            <a:r>
              <a:rPr lang="tr-TR" sz="1800" b="0" u="none" strike="noStrike">
                <a:solidFill>
                  <a:schemeClr val="dk1"/>
                </a:solidFill>
                <a:effectLst/>
                <a:uFillTx/>
                <a:latin typeface="Arial"/>
              </a:rPr>
              <a:t>Üçüncü Anahat Düzeyi</a:t>
            </a:r>
            <a:endParaRPr lang="tr-TR" sz="1800" b="0" u="none" strike="noStrike">
              <a:solidFill>
                <a:schemeClr val="dk1"/>
              </a:solidFill>
              <a:effectLst/>
              <a:uFillTx/>
              <a:latin typeface="Arial"/>
            </a:endParaRPr>
          </a:p>
          <a:p>
            <a:pPr marL="1728000" lvl="3" indent="-216000">
              <a:spcBef>
                <a:spcPts val="567"/>
              </a:spcBef>
              <a:buClr>
                <a:srgbClr val="000000"/>
              </a:buClr>
              <a:buSzPct val="75000"/>
              <a:buFont typeface="Symbol" charset="2"/>
              <a:buChar char=""/>
            </a:pPr>
            <a:r>
              <a:rPr lang="tr-TR" sz="1800" b="0" u="none" strike="noStrike">
                <a:solidFill>
                  <a:schemeClr val="dk1"/>
                </a:solidFill>
                <a:effectLst/>
                <a:uFillTx/>
                <a:latin typeface="Arial"/>
              </a:rPr>
              <a:t>Dördüncü Anahat Düzeyi</a:t>
            </a:r>
            <a:endParaRPr lang="tr-TR" sz="1800" b="0" u="none" strike="noStrike">
              <a:solidFill>
                <a:schemeClr val="dk1"/>
              </a:solidFill>
              <a:effectLst/>
              <a:uFillTx/>
              <a:latin typeface="Arial"/>
            </a:endParaRPr>
          </a:p>
          <a:p>
            <a:pPr marL="2160000" lvl="4"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Beşinci Anahat Düzeyi</a:t>
            </a:r>
            <a:endParaRPr lang="tr-TR" sz="2000" b="0" u="none" strike="noStrike">
              <a:solidFill>
                <a:schemeClr val="dk1"/>
              </a:solidFill>
              <a:effectLst/>
              <a:uFillTx/>
              <a:latin typeface="Arial"/>
            </a:endParaRPr>
          </a:p>
          <a:p>
            <a:pPr marL="2592000" lvl="5"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Altıncı Anahat Düzeyi</a:t>
            </a:r>
            <a:endParaRPr lang="tr-TR" sz="2000" b="0" u="none" strike="noStrike">
              <a:solidFill>
                <a:schemeClr val="dk1"/>
              </a:solidFill>
              <a:effectLst/>
              <a:uFillTx/>
              <a:latin typeface="Arial"/>
            </a:endParaRPr>
          </a:p>
          <a:p>
            <a:pPr marL="3024000" lvl="6"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Yedinci Anahat Düzeyi</a:t>
            </a:r>
            <a:endParaRPr lang="tr-TR" sz="2000" b="0" u="none" strike="noStrike">
              <a:solidFill>
                <a:schemeClr val="dk1"/>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 name="4294967295 Dikdörtgen"/>
          <p:cNvSpPr/>
          <p:nvPr/>
        </p:nvSpPr>
        <p:spPr>
          <a:xfrm>
            <a:off x="0" y="0"/>
            <a:ext cx="9143640" cy="6857640"/>
          </a:xfrm>
          <a:prstGeom prst="rect">
            <a:avLst/>
          </a:prstGeom>
          <a:blipFill rotWithShape="0">
            <a:blip r:embed="rId2"/>
            <a:srcRect/>
            <a:stretch/>
          </a:blip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6" name="2 Serbest Form"/>
          <p:cNvSpPr/>
          <p:nvPr/>
        </p:nvSpPr>
        <p:spPr>
          <a:xfrm>
            <a:off x="3108240" y="6378480"/>
            <a:ext cx="2927160" cy="342720"/>
          </a:xfrm>
          <a:custGeom>
            <a:avLst/>
            <a:gdLst>
              <a:gd name="textAreaLeft" fmla="*/ 0 w 2927160"/>
              <a:gd name="textAreaRight" fmla="*/ 2927520 w 2927160"/>
              <a:gd name="textAreaTop" fmla="*/ 0 h 342720"/>
              <a:gd name="textAreaBottom" fmla="*/ 343080 h 34272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7" name="PlaceHolder 1"/>
          <p:cNvSpPr>
            <a:spLocks noGrp="1"/>
          </p:cNvSpPr>
          <p:nvPr>
            <p:ph type="title"/>
          </p:nvPr>
        </p:nvSpPr>
        <p:spPr>
          <a:xfrm>
            <a:off x="1257480" y="450360"/>
            <a:ext cx="6627240" cy="893520"/>
          </a:xfrm>
          <a:prstGeom prst="rect">
            <a:avLst/>
          </a:prstGeom>
          <a:noFill/>
          <a:ln w="0">
            <a:noFill/>
          </a:ln>
        </p:spPr>
        <p:txBody>
          <a:bodyPr lIns="0" rIns="0" tIns="0" bIns="0" anchor="ctr">
            <a:noAutofit/>
          </a:bodyPr>
          <a:p>
            <a:pPr indent="0">
              <a:buNone/>
            </a:pPr>
            <a:r>
              <a:rPr lang="tr-TR" sz="1800" b="0" u="none" strike="noStrike">
                <a:solidFill>
                  <a:schemeClr val="dk1"/>
                </a:solidFill>
                <a:effectLst/>
                <a:uFillTx/>
                <a:latin typeface="Arial"/>
              </a:rPr>
              <a:t>Ana başlık metnini düzenlemek için tıklayın</a:t>
            </a:r>
            <a:endParaRPr lang="tr-TR" sz="1800" b="0" u="none" strike="noStrike">
              <a:solidFill>
                <a:schemeClr val="dk1"/>
              </a:solidFill>
              <a:effectLst/>
              <a:uFillTx/>
              <a:latin typeface="Arial"/>
            </a:endParaRPr>
          </a:p>
        </p:txBody>
      </p:sp>
      <p:sp>
        <p:nvSpPr>
          <p:cNvPr id="38"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lang="tr-TR" sz="1800" b="0" u="none" strike="noStrike">
                <a:solidFill>
                  <a:schemeClr val="dk1"/>
                </a:solidFill>
                <a:effectLst/>
                <a:uFillTx/>
                <a:latin typeface="Arial"/>
              </a:rPr>
              <a:t>Anahat metninin biçimini düzenlemek için tıklayın</a:t>
            </a:r>
            <a:endParaRPr lang="tr-TR" sz="1800" b="0" u="none" strike="noStrike">
              <a:solidFill>
                <a:schemeClr val="dk1"/>
              </a:solidFill>
              <a:effectLst/>
              <a:uFillTx/>
              <a:latin typeface="Arial"/>
            </a:endParaRPr>
          </a:p>
          <a:p>
            <a:pPr marL="864000" lvl="1" indent="-324000">
              <a:spcBef>
                <a:spcPts val="1134"/>
              </a:spcBef>
              <a:buClr>
                <a:srgbClr val="000000"/>
              </a:buClr>
              <a:buSzPct val="75000"/>
              <a:buFont typeface="Symbol" charset="2"/>
              <a:buChar char=""/>
            </a:pPr>
            <a:r>
              <a:rPr lang="tr-TR" sz="1800" b="0" u="none" strike="noStrike">
                <a:solidFill>
                  <a:schemeClr val="dk1"/>
                </a:solidFill>
                <a:effectLst/>
                <a:uFillTx/>
                <a:latin typeface="Arial"/>
              </a:rPr>
              <a:t>İkinci Anahat Düzeyi</a:t>
            </a:r>
            <a:endParaRPr lang="tr-TR" sz="1800" b="0" u="none" strike="noStrike">
              <a:solidFill>
                <a:schemeClr val="dk1"/>
              </a:solidFill>
              <a:effectLst/>
              <a:uFillTx/>
              <a:latin typeface="Arial"/>
            </a:endParaRPr>
          </a:p>
          <a:p>
            <a:pPr marL="1296000" lvl="2" indent="-288000">
              <a:spcBef>
                <a:spcPts val="850"/>
              </a:spcBef>
              <a:buClr>
                <a:srgbClr val="000000"/>
              </a:buClr>
              <a:buSzPct val="45000"/>
              <a:buFont typeface="Wingdings" charset="2"/>
              <a:buChar char=""/>
            </a:pPr>
            <a:r>
              <a:rPr lang="tr-TR" sz="1800" b="0" u="none" strike="noStrike">
                <a:solidFill>
                  <a:schemeClr val="dk1"/>
                </a:solidFill>
                <a:effectLst/>
                <a:uFillTx/>
                <a:latin typeface="Arial"/>
              </a:rPr>
              <a:t>Üçüncü Anahat Düzeyi</a:t>
            </a:r>
            <a:endParaRPr lang="tr-TR" sz="1800" b="0" u="none" strike="noStrike">
              <a:solidFill>
                <a:schemeClr val="dk1"/>
              </a:solidFill>
              <a:effectLst/>
              <a:uFillTx/>
              <a:latin typeface="Arial"/>
            </a:endParaRPr>
          </a:p>
          <a:p>
            <a:pPr marL="1728000" lvl="3" indent="-216000">
              <a:spcBef>
                <a:spcPts val="567"/>
              </a:spcBef>
              <a:buClr>
                <a:srgbClr val="000000"/>
              </a:buClr>
              <a:buSzPct val="75000"/>
              <a:buFont typeface="Symbol" charset="2"/>
              <a:buChar char=""/>
            </a:pPr>
            <a:r>
              <a:rPr lang="tr-TR" sz="1800" b="0" u="none" strike="noStrike">
                <a:solidFill>
                  <a:schemeClr val="dk1"/>
                </a:solidFill>
                <a:effectLst/>
                <a:uFillTx/>
                <a:latin typeface="Arial"/>
              </a:rPr>
              <a:t>Dördüncü Anahat Düzeyi</a:t>
            </a:r>
            <a:endParaRPr lang="tr-TR" sz="1800" b="0" u="none" strike="noStrike">
              <a:solidFill>
                <a:schemeClr val="dk1"/>
              </a:solidFill>
              <a:effectLst/>
              <a:uFillTx/>
              <a:latin typeface="Arial"/>
            </a:endParaRPr>
          </a:p>
          <a:p>
            <a:pPr marL="2160000" lvl="4"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Beşinci Anahat Düzeyi</a:t>
            </a:r>
            <a:endParaRPr lang="tr-TR" sz="2000" b="0" u="none" strike="noStrike">
              <a:solidFill>
                <a:schemeClr val="dk1"/>
              </a:solidFill>
              <a:effectLst/>
              <a:uFillTx/>
              <a:latin typeface="Arial"/>
            </a:endParaRPr>
          </a:p>
          <a:p>
            <a:pPr marL="2592000" lvl="5"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Altıncı Anahat Düzeyi</a:t>
            </a:r>
            <a:endParaRPr lang="tr-TR" sz="2000" b="0" u="none" strike="noStrike">
              <a:solidFill>
                <a:schemeClr val="dk1"/>
              </a:solidFill>
              <a:effectLst/>
              <a:uFillTx/>
              <a:latin typeface="Arial"/>
            </a:endParaRPr>
          </a:p>
          <a:p>
            <a:pPr marL="3024000" lvl="6"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Yedinci Anahat Düzeyi</a:t>
            </a:r>
            <a:endParaRPr lang="tr-TR" sz="2000" b="0" u="none" strike="noStrike">
              <a:solidFill>
                <a:schemeClr val="dk1"/>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4294967295 Dikdörtgen"/>
          <p:cNvSpPr/>
          <p:nvPr/>
        </p:nvSpPr>
        <p:spPr>
          <a:xfrm>
            <a:off x="0" y="0"/>
            <a:ext cx="9143640" cy="6857640"/>
          </a:xfrm>
          <a:prstGeom prst="rect">
            <a:avLst/>
          </a:prstGeom>
          <a:blipFill rotWithShape="0">
            <a:blip r:embed="rId2"/>
            <a:srcRect/>
            <a:stretch/>
          </a:blip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2" name="2 Serbest Form"/>
          <p:cNvSpPr/>
          <p:nvPr/>
        </p:nvSpPr>
        <p:spPr>
          <a:xfrm>
            <a:off x="3108240" y="6378480"/>
            <a:ext cx="2927160" cy="342720"/>
          </a:xfrm>
          <a:custGeom>
            <a:avLst/>
            <a:gdLst>
              <a:gd name="textAreaLeft" fmla="*/ 0 w 2927160"/>
              <a:gd name="textAreaRight" fmla="*/ 2927520 w 2927160"/>
              <a:gd name="textAreaTop" fmla="*/ 0 h 342720"/>
              <a:gd name="textAreaBottom" fmla="*/ 343080 h 34272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3" name="PlaceHolder 1"/>
          <p:cNvSpPr>
            <a:spLocks noGrp="1"/>
          </p:cNvSpPr>
          <p:nvPr>
            <p:ph type="title"/>
          </p:nvPr>
        </p:nvSpPr>
        <p:spPr>
          <a:xfrm>
            <a:off x="1257480" y="450360"/>
            <a:ext cx="6627240" cy="893520"/>
          </a:xfrm>
          <a:prstGeom prst="rect">
            <a:avLst/>
          </a:prstGeom>
          <a:noFill/>
          <a:ln w="0">
            <a:noFill/>
          </a:ln>
        </p:spPr>
        <p:txBody>
          <a:bodyPr lIns="0" rIns="0" tIns="0" bIns="0" anchor="ctr">
            <a:noAutofit/>
          </a:bodyPr>
          <a:p>
            <a:pPr indent="0">
              <a:buNone/>
            </a:pPr>
            <a:r>
              <a:rPr lang="tr-TR" sz="1800" b="0" u="none" strike="noStrike">
                <a:solidFill>
                  <a:schemeClr val="dk1"/>
                </a:solidFill>
                <a:effectLst/>
                <a:uFillTx/>
                <a:latin typeface="Arial"/>
              </a:rPr>
              <a:t>Ana başlık metnini düzenlemek için tıklayın</a:t>
            </a:r>
            <a:endParaRPr lang="tr-TR" sz="1800" b="0" u="none" strike="noStrike">
              <a:solidFill>
                <a:schemeClr val="dk1"/>
              </a:solidFill>
              <a:effectLst/>
              <a:uFillTx/>
              <a:latin typeface="Arial"/>
            </a:endParaRPr>
          </a:p>
        </p:txBody>
      </p:sp>
      <p:sp>
        <p:nvSpPr>
          <p:cNvPr id="44" name="PlaceHolder 2"/>
          <p:cNvSpPr>
            <a:spLocks noGrp="1"/>
          </p:cNvSpPr>
          <p:nvPr>
            <p:ph type="body"/>
          </p:nvPr>
        </p:nvSpPr>
        <p:spPr>
          <a:xfrm>
            <a:off x="676440" y="1279440"/>
            <a:ext cx="7789320" cy="473364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lang="tr-TR" sz="1800" b="0" u="none" strike="noStrike">
                <a:solidFill>
                  <a:schemeClr val="dk1"/>
                </a:solidFill>
                <a:effectLst/>
                <a:uFillTx/>
                <a:latin typeface="Arial"/>
              </a:rPr>
              <a:t>Anahat metninin biçimini düzenlemek için tıklayın</a:t>
            </a:r>
            <a:endParaRPr lang="tr-TR" sz="1800" b="0" u="none" strike="noStrike">
              <a:solidFill>
                <a:schemeClr val="dk1"/>
              </a:solidFill>
              <a:effectLst/>
              <a:uFillTx/>
              <a:latin typeface="Arial"/>
            </a:endParaRPr>
          </a:p>
          <a:p>
            <a:pPr marL="864000" lvl="1" indent="-324000">
              <a:spcBef>
                <a:spcPts val="1134"/>
              </a:spcBef>
              <a:buClr>
                <a:srgbClr val="000000"/>
              </a:buClr>
              <a:buSzPct val="75000"/>
              <a:buFont typeface="Symbol" charset="2"/>
              <a:buChar char=""/>
            </a:pPr>
            <a:r>
              <a:rPr lang="tr-TR" sz="1800" b="0" u="none" strike="noStrike">
                <a:solidFill>
                  <a:schemeClr val="dk1"/>
                </a:solidFill>
                <a:effectLst/>
                <a:uFillTx/>
                <a:latin typeface="Arial"/>
              </a:rPr>
              <a:t>İkinci Anahat Düzeyi</a:t>
            </a:r>
            <a:endParaRPr lang="tr-TR" sz="1800" b="0" u="none" strike="noStrike">
              <a:solidFill>
                <a:schemeClr val="dk1"/>
              </a:solidFill>
              <a:effectLst/>
              <a:uFillTx/>
              <a:latin typeface="Arial"/>
            </a:endParaRPr>
          </a:p>
          <a:p>
            <a:pPr marL="1296000" lvl="2" indent="-288000">
              <a:spcBef>
                <a:spcPts val="850"/>
              </a:spcBef>
              <a:buClr>
                <a:srgbClr val="000000"/>
              </a:buClr>
              <a:buSzPct val="45000"/>
              <a:buFont typeface="Wingdings" charset="2"/>
              <a:buChar char=""/>
            </a:pPr>
            <a:r>
              <a:rPr lang="tr-TR" sz="1800" b="0" u="none" strike="noStrike">
                <a:solidFill>
                  <a:schemeClr val="dk1"/>
                </a:solidFill>
                <a:effectLst/>
                <a:uFillTx/>
                <a:latin typeface="Arial"/>
              </a:rPr>
              <a:t>Üçüncü Anahat Düzeyi</a:t>
            </a:r>
            <a:endParaRPr lang="tr-TR" sz="1800" b="0" u="none" strike="noStrike">
              <a:solidFill>
                <a:schemeClr val="dk1"/>
              </a:solidFill>
              <a:effectLst/>
              <a:uFillTx/>
              <a:latin typeface="Arial"/>
            </a:endParaRPr>
          </a:p>
          <a:p>
            <a:pPr marL="1728000" lvl="3" indent="-216000">
              <a:spcBef>
                <a:spcPts val="567"/>
              </a:spcBef>
              <a:buClr>
                <a:srgbClr val="000000"/>
              </a:buClr>
              <a:buSzPct val="75000"/>
              <a:buFont typeface="Symbol" charset="2"/>
              <a:buChar char=""/>
            </a:pPr>
            <a:r>
              <a:rPr lang="tr-TR" sz="1800" b="0" u="none" strike="noStrike">
                <a:solidFill>
                  <a:schemeClr val="dk1"/>
                </a:solidFill>
                <a:effectLst/>
                <a:uFillTx/>
                <a:latin typeface="Arial"/>
              </a:rPr>
              <a:t>Dördüncü Anahat Düzeyi</a:t>
            </a:r>
            <a:endParaRPr lang="tr-TR" sz="1800" b="0" u="none" strike="noStrike">
              <a:solidFill>
                <a:schemeClr val="dk1"/>
              </a:solidFill>
              <a:effectLst/>
              <a:uFillTx/>
              <a:latin typeface="Arial"/>
            </a:endParaRPr>
          </a:p>
          <a:p>
            <a:pPr marL="2160000" lvl="4"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Beşinci Anahat Düzeyi</a:t>
            </a:r>
            <a:endParaRPr lang="tr-TR" sz="2000" b="0" u="none" strike="noStrike">
              <a:solidFill>
                <a:schemeClr val="dk1"/>
              </a:solidFill>
              <a:effectLst/>
              <a:uFillTx/>
              <a:latin typeface="Arial"/>
            </a:endParaRPr>
          </a:p>
          <a:p>
            <a:pPr marL="2592000" lvl="5"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Altıncı Anahat Düzeyi</a:t>
            </a:r>
            <a:endParaRPr lang="tr-TR" sz="2000" b="0" u="none" strike="noStrike">
              <a:solidFill>
                <a:schemeClr val="dk1"/>
              </a:solidFill>
              <a:effectLst/>
              <a:uFillTx/>
              <a:latin typeface="Arial"/>
            </a:endParaRPr>
          </a:p>
          <a:p>
            <a:pPr marL="3024000" lvl="6"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Yedinci Anahat Düzeyi</a:t>
            </a:r>
            <a:endParaRPr lang="tr-TR" sz="2000" b="0" u="none" strike="noStrike">
              <a:solidFill>
                <a:schemeClr val="dk1"/>
              </a:solidFill>
              <a:effectLst/>
              <a:uFillTx/>
              <a:latin typeface="Arial"/>
            </a:endParaRPr>
          </a:p>
        </p:txBody>
      </p:sp>
    </p:spTree>
  </p:cSld>
  <p:clrMap bg1="lt1" tx1="dk1" bg2="lt2" tx2="dk2" accent1="accent1" accent2="accent2" accent3="accent3" accent4="accent4" accent5="accent5" accent6="accent6" hlink="hlink" folHlink="folHlink"/>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5" name="4294967295 Dikdörtgen"/>
          <p:cNvSpPr/>
          <p:nvPr/>
        </p:nvSpPr>
        <p:spPr>
          <a:xfrm>
            <a:off x="0" y="0"/>
            <a:ext cx="9143640" cy="6857640"/>
          </a:xfrm>
          <a:prstGeom prst="rect">
            <a:avLst/>
          </a:prstGeom>
          <a:blipFill rotWithShape="0">
            <a:blip r:embed="rId2"/>
            <a:srcRect/>
            <a:stretch/>
          </a:blip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6" name="2 Serbest Form"/>
          <p:cNvSpPr/>
          <p:nvPr/>
        </p:nvSpPr>
        <p:spPr>
          <a:xfrm>
            <a:off x="3108240" y="6378480"/>
            <a:ext cx="2927160" cy="342720"/>
          </a:xfrm>
          <a:custGeom>
            <a:avLst/>
            <a:gdLst>
              <a:gd name="textAreaLeft" fmla="*/ 0 w 2927160"/>
              <a:gd name="textAreaRight" fmla="*/ 2927520 w 2927160"/>
              <a:gd name="textAreaTop" fmla="*/ 0 h 342720"/>
              <a:gd name="textAreaBottom" fmla="*/ 343080 h 34272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7" name="PlaceHolder 1"/>
          <p:cNvSpPr>
            <a:spLocks noGrp="1"/>
          </p:cNvSpPr>
          <p:nvPr>
            <p:ph type="title"/>
          </p:nvPr>
        </p:nvSpPr>
        <p:spPr>
          <a:xfrm>
            <a:off x="1257480" y="450360"/>
            <a:ext cx="6627240" cy="893520"/>
          </a:xfrm>
          <a:prstGeom prst="rect">
            <a:avLst/>
          </a:prstGeom>
          <a:noFill/>
          <a:ln w="0">
            <a:noFill/>
          </a:ln>
        </p:spPr>
        <p:txBody>
          <a:bodyPr lIns="0" rIns="0" tIns="0" bIns="0" anchor="ctr">
            <a:noAutofit/>
          </a:bodyPr>
          <a:p>
            <a:pPr indent="0">
              <a:buNone/>
            </a:pPr>
            <a:r>
              <a:rPr lang="tr-TR" sz="1800" b="0" u="none" strike="noStrike">
                <a:solidFill>
                  <a:schemeClr val="dk1"/>
                </a:solidFill>
                <a:effectLst/>
                <a:uFillTx/>
                <a:latin typeface="Arial"/>
              </a:rPr>
              <a:t>Ana başlık metnini düzenlemek için tıklayın</a:t>
            </a:r>
            <a:endParaRPr lang="tr-TR" sz="1800" b="0" u="none" strike="noStrike">
              <a:solidFill>
                <a:schemeClr val="dk1"/>
              </a:solidFill>
              <a:effectLst/>
              <a:uFillTx/>
              <a:latin typeface="Arial"/>
            </a:endParaRPr>
          </a:p>
        </p:txBody>
      </p:sp>
      <p:sp>
        <p:nvSpPr>
          <p:cNvPr id="48" name="PlaceHolder 2"/>
          <p:cNvSpPr>
            <a:spLocks noGrp="1"/>
          </p:cNvSpPr>
          <p:nvPr>
            <p:ph type="body"/>
          </p:nvPr>
        </p:nvSpPr>
        <p:spPr>
          <a:xfrm>
            <a:off x="676440" y="1279440"/>
            <a:ext cx="3800880" cy="4733640"/>
          </a:xfrm>
          <a:prstGeom prst="rect">
            <a:avLst/>
          </a:prstGeom>
          <a:noFill/>
          <a:ln w="0">
            <a:noFill/>
          </a:ln>
        </p:spPr>
        <p:txBody>
          <a:bodyPr lIns="0" rIns="0" tIns="0" bIns="0" anchor="t">
            <a:normAutofit fontScale="92500" lnSpcReduction="9999"/>
          </a:bodyPr>
          <a:p>
            <a:pPr marL="432000" indent="-324000">
              <a:spcBef>
                <a:spcPts val="1417"/>
              </a:spcBef>
              <a:buClr>
                <a:srgbClr val="000000"/>
              </a:buClr>
              <a:buSzPct val="45000"/>
              <a:buFont typeface="Wingdings" charset="2"/>
              <a:buChar char=""/>
            </a:pPr>
            <a:r>
              <a:rPr lang="tr-TR" sz="1800" b="0" u="none" strike="noStrike">
                <a:solidFill>
                  <a:schemeClr val="dk1"/>
                </a:solidFill>
                <a:effectLst/>
                <a:uFillTx/>
                <a:latin typeface="Arial"/>
              </a:rPr>
              <a:t>Anahat metninin biçimini düzenlemek için tıklayın</a:t>
            </a:r>
            <a:endParaRPr lang="tr-TR" sz="1800" b="0" u="none" strike="noStrike">
              <a:solidFill>
                <a:schemeClr val="dk1"/>
              </a:solidFill>
              <a:effectLst/>
              <a:uFillTx/>
              <a:latin typeface="Arial"/>
            </a:endParaRPr>
          </a:p>
          <a:p>
            <a:pPr marL="864000" lvl="1" indent="-324000">
              <a:spcBef>
                <a:spcPts val="1134"/>
              </a:spcBef>
              <a:buClr>
                <a:srgbClr val="000000"/>
              </a:buClr>
              <a:buSzPct val="75000"/>
              <a:buFont typeface="Symbol" charset="2"/>
              <a:buChar char=""/>
            </a:pPr>
            <a:r>
              <a:rPr lang="tr-TR" sz="1800" b="0" u="none" strike="noStrike">
                <a:solidFill>
                  <a:schemeClr val="dk1"/>
                </a:solidFill>
                <a:effectLst/>
                <a:uFillTx/>
                <a:latin typeface="Arial"/>
              </a:rPr>
              <a:t>İkinci Anahat Düzeyi</a:t>
            </a:r>
            <a:endParaRPr lang="tr-TR" sz="1800" b="0" u="none" strike="noStrike">
              <a:solidFill>
                <a:schemeClr val="dk1"/>
              </a:solidFill>
              <a:effectLst/>
              <a:uFillTx/>
              <a:latin typeface="Arial"/>
            </a:endParaRPr>
          </a:p>
          <a:p>
            <a:pPr marL="1296000" lvl="2" indent="-288000">
              <a:spcBef>
                <a:spcPts val="850"/>
              </a:spcBef>
              <a:buClr>
                <a:srgbClr val="000000"/>
              </a:buClr>
              <a:buSzPct val="45000"/>
              <a:buFont typeface="Wingdings" charset="2"/>
              <a:buChar char=""/>
            </a:pPr>
            <a:r>
              <a:rPr lang="tr-TR" sz="1800" b="0" u="none" strike="noStrike">
                <a:solidFill>
                  <a:schemeClr val="dk1"/>
                </a:solidFill>
                <a:effectLst/>
                <a:uFillTx/>
                <a:latin typeface="Arial"/>
              </a:rPr>
              <a:t>Üçüncü Anahat Düzeyi</a:t>
            </a:r>
            <a:endParaRPr lang="tr-TR" sz="1800" b="0" u="none" strike="noStrike">
              <a:solidFill>
                <a:schemeClr val="dk1"/>
              </a:solidFill>
              <a:effectLst/>
              <a:uFillTx/>
              <a:latin typeface="Arial"/>
            </a:endParaRPr>
          </a:p>
          <a:p>
            <a:pPr marL="1728000" lvl="3" indent="-216000">
              <a:spcBef>
                <a:spcPts val="567"/>
              </a:spcBef>
              <a:buClr>
                <a:srgbClr val="000000"/>
              </a:buClr>
              <a:buSzPct val="75000"/>
              <a:buFont typeface="Symbol" charset="2"/>
              <a:buChar char=""/>
            </a:pPr>
            <a:r>
              <a:rPr lang="tr-TR" sz="1800" b="0" u="none" strike="noStrike">
                <a:solidFill>
                  <a:schemeClr val="dk1"/>
                </a:solidFill>
                <a:effectLst/>
                <a:uFillTx/>
                <a:latin typeface="Arial"/>
              </a:rPr>
              <a:t>Dördüncü Anahat Düzeyi</a:t>
            </a:r>
            <a:endParaRPr lang="tr-TR" sz="1800" b="0" u="none" strike="noStrike">
              <a:solidFill>
                <a:schemeClr val="dk1"/>
              </a:solidFill>
              <a:effectLst/>
              <a:uFillTx/>
              <a:latin typeface="Arial"/>
            </a:endParaRPr>
          </a:p>
          <a:p>
            <a:pPr marL="2160000" lvl="4"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Beşinci Anahat Düzeyi</a:t>
            </a:r>
            <a:endParaRPr lang="tr-TR" sz="2000" b="0" u="none" strike="noStrike">
              <a:solidFill>
                <a:schemeClr val="dk1"/>
              </a:solidFill>
              <a:effectLst/>
              <a:uFillTx/>
              <a:latin typeface="Arial"/>
            </a:endParaRPr>
          </a:p>
          <a:p>
            <a:pPr marL="2592000" lvl="5"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Altıncı Anahat Düzeyi</a:t>
            </a:r>
            <a:endParaRPr lang="tr-TR" sz="2000" b="0" u="none" strike="noStrike">
              <a:solidFill>
                <a:schemeClr val="dk1"/>
              </a:solidFill>
              <a:effectLst/>
              <a:uFillTx/>
              <a:latin typeface="Arial"/>
            </a:endParaRPr>
          </a:p>
          <a:p>
            <a:pPr marL="3024000" lvl="6"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Yedinci Anahat Düzeyi</a:t>
            </a:r>
            <a:endParaRPr lang="tr-TR" sz="2000" b="0" u="none" strike="noStrike">
              <a:solidFill>
                <a:schemeClr val="dk1"/>
              </a:solidFill>
              <a:effectLst/>
              <a:uFillTx/>
              <a:latin typeface="Arial"/>
            </a:endParaRPr>
          </a:p>
        </p:txBody>
      </p:sp>
      <p:sp>
        <p:nvSpPr>
          <p:cNvPr id="49" name="PlaceHolder 3"/>
          <p:cNvSpPr>
            <a:spLocks noGrp="1"/>
          </p:cNvSpPr>
          <p:nvPr>
            <p:ph type="body"/>
          </p:nvPr>
        </p:nvSpPr>
        <p:spPr>
          <a:xfrm>
            <a:off x="4668120" y="1279440"/>
            <a:ext cx="3800880" cy="4733640"/>
          </a:xfrm>
          <a:prstGeom prst="rect">
            <a:avLst/>
          </a:prstGeom>
          <a:noFill/>
          <a:ln w="0">
            <a:noFill/>
          </a:ln>
        </p:spPr>
        <p:txBody>
          <a:bodyPr lIns="0" rIns="0" tIns="0" bIns="0" anchor="t">
            <a:normAutofit fontScale="92500" lnSpcReduction="9999"/>
          </a:bodyPr>
          <a:p>
            <a:pPr marL="432000" indent="-324000">
              <a:spcBef>
                <a:spcPts val="1417"/>
              </a:spcBef>
              <a:buClr>
                <a:srgbClr val="000000"/>
              </a:buClr>
              <a:buSzPct val="45000"/>
              <a:buFont typeface="Wingdings" charset="2"/>
              <a:buChar char=""/>
            </a:pPr>
            <a:r>
              <a:rPr lang="tr-TR" sz="1800" b="0" u="none" strike="noStrike">
                <a:solidFill>
                  <a:schemeClr val="dk1"/>
                </a:solidFill>
                <a:effectLst/>
                <a:uFillTx/>
                <a:latin typeface="Arial"/>
              </a:rPr>
              <a:t>Anahat metninin biçimini düzenlemek için tıklayın</a:t>
            </a:r>
            <a:endParaRPr lang="tr-TR" sz="1800" b="0" u="none" strike="noStrike">
              <a:solidFill>
                <a:schemeClr val="dk1"/>
              </a:solidFill>
              <a:effectLst/>
              <a:uFillTx/>
              <a:latin typeface="Arial"/>
            </a:endParaRPr>
          </a:p>
          <a:p>
            <a:pPr marL="864000" lvl="1" indent="-324000">
              <a:spcBef>
                <a:spcPts val="1134"/>
              </a:spcBef>
              <a:buClr>
                <a:srgbClr val="000000"/>
              </a:buClr>
              <a:buSzPct val="75000"/>
              <a:buFont typeface="Symbol" charset="2"/>
              <a:buChar char=""/>
            </a:pPr>
            <a:r>
              <a:rPr lang="tr-TR" sz="1800" b="0" u="none" strike="noStrike">
                <a:solidFill>
                  <a:schemeClr val="dk1"/>
                </a:solidFill>
                <a:effectLst/>
                <a:uFillTx/>
                <a:latin typeface="Arial"/>
              </a:rPr>
              <a:t>İkinci Anahat Düzeyi</a:t>
            </a:r>
            <a:endParaRPr lang="tr-TR" sz="1800" b="0" u="none" strike="noStrike">
              <a:solidFill>
                <a:schemeClr val="dk1"/>
              </a:solidFill>
              <a:effectLst/>
              <a:uFillTx/>
              <a:latin typeface="Arial"/>
            </a:endParaRPr>
          </a:p>
          <a:p>
            <a:pPr marL="1296000" lvl="2" indent="-288000">
              <a:spcBef>
                <a:spcPts val="850"/>
              </a:spcBef>
              <a:buClr>
                <a:srgbClr val="000000"/>
              </a:buClr>
              <a:buSzPct val="45000"/>
              <a:buFont typeface="Wingdings" charset="2"/>
              <a:buChar char=""/>
            </a:pPr>
            <a:r>
              <a:rPr lang="tr-TR" sz="1800" b="0" u="none" strike="noStrike">
                <a:solidFill>
                  <a:schemeClr val="dk1"/>
                </a:solidFill>
                <a:effectLst/>
                <a:uFillTx/>
                <a:latin typeface="Arial"/>
              </a:rPr>
              <a:t>Üçüncü Anahat Düzeyi</a:t>
            </a:r>
            <a:endParaRPr lang="tr-TR" sz="1800" b="0" u="none" strike="noStrike">
              <a:solidFill>
                <a:schemeClr val="dk1"/>
              </a:solidFill>
              <a:effectLst/>
              <a:uFillTx/>
              <a:latin typeface="Arial"/>
            </a:endParaRPr>
          </a:p>
          <a:p>
            <a:pPr marL="1728000" lvl="3" indent="-216000">
              <a:spcBef>
                <a:spcPts val="567"/>
              </a:spcBef>
              <a:buClr>
                <a:srgbClr val="000000"/>
              </a:buClr>
              <a:buSzPct val="75000"/>
              <a:buFont typeface="Symbol" charset="2"/>
              <a:buChar char=""/>
            </a:pPr>
            <a:r>
              <a:rPr lang="tr-TR" sz="1800" b="0" u="none" strike="noStrike">
                <a:solidFill>
                  <a:schemeClr val="dk1"/>
                </a:solidFill>
                <a:effectLst/>
                <a:uFillTx/>
                <a:latin typeface="Arial"/>
              </a:rPr>
              <a:t>Dördüncü Anahat Düzeyi</a:t>
            </a:r>
            <a:endParaRPr lang="tr-TR" sz="1800" b="0" u="none" strike="noStrike">
              <a:solidFill>
                <a:schemeClr val="dk1"/>
              </a:solidFill>
              <a:effectLst/>
              <a:uFillTx/>
              <a:latin typeface="Arial"/>
            </a:endParaRPr>
          </a:p>
          <a:p>
            <a:pPr marL="2160000" lvl="4"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Beşinci Anahat Düzeyi</a:t>
            </a:r>
            <a:endParaRPr lang="tr-TR" sz="2000" b="0" u="none" strike="noStrike">
              <a:solidFill>
                <a:schemeClr val="dk1"/>
              </a:solidFill>
              <a:effectLst/>
              <a:uFillTx/>
              <a:latin typeface="Arial"/>
            </a:endParaRPr>
          </a:p>
          <a:p>
            <a:pPr marL="2592000" lvl="5"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Altıncı Anahat Düzeyi</a:t>
            </a:r>
            <a:endParaRPr lang="tr-TR" sz="2000" b="0" u="none" strike="noStrike">
              <a:solidFill>
                <a:schemeClr val="dk1"/>
              </a:solidFill>
              <a:effectLst/>
              <a:uFillTx/>
              <a:latin typeface="Arial"/>
            </a:endParaRPr>
          </a:p>
          <a:p>
            <a:pPr marL="3024000" lvl="6" indent="-216000">
              <a:spcBef>
                <a:spcPts val="283"/>
              </a:spcBef>
              <a:buClr>
                <a:srgbClr val="000000"/>
              </a:buClr>
              <a:buSzPct val="45000"/>
              <a:buFont typeface="Wingdings" charset="2"/>
              <a:buChar char=""/>
            </a:pPr>
            <a:r>
              <a:rPr lang="tr-TR" sz="2000" b="0" u="none" strike="noStrike">
                <a:solidFill>
                  <a:schemeClr val="dk1"/>
                </a:solidFill>
                <a:effectLst/>
                <a:uFillTx/>
                <a:latin typeface="Arial"/>
              </a:rPr>
              <a:t>Yedinci Anahat Düzeyi</a:t>
            </a:r>
            <a:endParaRPr lang="tr-TR" sz="2000" b="0" u="none" strike="noStrike">
              <a:solidFill>
                <a:schemeClr val="dk1"/>
              </a:solidFill>
              <a:effectLst/>
              <a:uFillTx/>
              <a:latin typeface="Arial"/>
            </a:endParaRPr>
          </a:p>
        </p:txBody>
      </p:sp>
    </p:spTree>
  </p:cSld>
  <p:clrMap bg1="lt1" tx1="dk1" bg2="lt2" tx2="dk2" accent1="accent1" accent2="accent2" accent3="accent3" accent4="accent4" accent5="accent5" accent6="accent6" hlink="hlink" folHlink="folHlink"/>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0" name="4294967295 Dikdörtgen"/>
          <p:cNvSpPr/>
          <p:nvPr/>
        </p:nvSpPr>
        <p:spPr>
          <a:xfrm>
            <a:off x="0" y="0"/>
            <a:ext cx="9143640" cy="6857640"/>
          </a:xfrm>
          <a:prstGeom prst="rect">
            <a:avLst/>
          </a:prstGeom>
          <a:blipFill rotWithShape="0">
            <a:blip r:embed="rId2"/>
            <a:srcRect/>
            <a:stretch/>
          </a:blip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1" name="2 Serbest Form"/>
          <p:cNvSpPr/>
          <p:nvPr/>
        </p:nvSpPr>
        <p:spPr>
          <a:xfrm>
            <a:off x="3108240" y="6378480"/>
            <a:ext cx="2927160" cy="342720"/>
          </a:xfrm>
          <a:custGeom>
            <a:avLst/>
            <a:gdLst>
              <a:gd name="textAreaLeft" fmla="*/ 0 w 2927160"/>
              <a:gd name="textAreaRight" fmla="*/ 2927520 w 2927160"/>
              <a:gd name="textAreaTop" fmla="*/ 0 h 342720"/>
              <a:gd name="textAreaBottom" fmla="*/ 343080 h 34272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2" name="PlaceHolder 1"/>
          <p:cNvSpPr>
            <a:spLocks noGrp="1"/>
          </p:cNvSpPr>
          <p:nvPr>
            <p:ph type="title"/>
          </p:nvPr>
        </p:nvSpPr>
        <p:spPr>
          <a:xfrm>
            <a:off x="1257480" y="450360"/>
            <a:ext cx="6627240" cy="893520"/>
          </a:xfrm>
          <a:prstGeom prst="rect">
            <a:avLst/>
          </a:prstGeom>
          <a:noFill/>
          <a:ln w="0">
            <a:noFill/>
          </a:ln>
        </p:spPr>
        <p:txBody>
          <a:bodyPr lIns="0" rIns="0" tIns="0" bIns="0" anchor="ctr">
            <a:noAutofit/>
          </a:bodyPr>
          <a:p>
            <a:pPr indent="0">
              <a:buNone/>
            </a:pPr>
            <a:r>
              <a:rPr lang="tr-TR" sz="1800" b="0" u="none" strike="noStrike">
                <a:solidFill>
                  <a:schemeClr val="dk1"/>
                </a:solidFill>
                <a:effectLst/>
                <a:uFillTx/>
                <a:latin typeface="Arial"/>
              </a:rPr>
              <a:t>Ana başlık metnini düzenlemek için tıklayın</a:t>
            </a:r>
            <a:endParaRPr lang="tr-TR" sz="1800" b="0" u="none" strike="noStrike">
              <a:solidFill>
                <a:schemeClr val="dk1"/>
              </a:solidFill>
              <a:effectLst/>
              <a:uFillTx/>
              <a:latin typeface="Arial"/>
            </a:endParaRPr>
          </a:p>
        </p:txBody>
      </p:sp>
    </p:spTree>
  </p:cSld>
  <p:clrMap bg1="lt1" tx1="dk1" bg2="lt2" tx2="dk2" accent1="accent1" accent2="accent2" accent3="accent3" accent4="accent4" accent5="accent5" accent6="accent6" hlink="hlink" folHlink="folHlink"/>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3" name="4294967295 Dikdörtgen"/>
          <p:cNvSpPr/>
          <p:nvPr/>
        </p:nvSpPr>
        <p:spPr>
          <a:xfrm>
            <a:off x="0" y="0"/>
            <a:ext cx="9143640" cy="6857640"/>
          </a:xfrm>
          <a:prstGeom prst="rect">
            <a:avLst/>
          </a:prstGeom>
          <a:blipFill rotWithShape="0">
            <a:blip r:embed="rId2"/>
            <a:srcRect/>
            <a:stretch/>
          </a:blip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4" name="2 Serbest Form"/>
          <p:cNvSpPr/>
          <p:nvPr/>
        </p:nvSpPr>
        <p:spPr>
          <a:xfrm>
            <a:off x="3108240" y="6378480"/>
            <a:ext cx="2927160" cy="342720"/>
          </a:xfrm>
          <a:custGeom>
            <a:avLst/>
            <a:gdLst>
              <a:gd name="textAreaLeft" fmla="*/ 0 w 2927160"/>
              <a:gd name="textAreaRight" fmla="*/ 2927520 w 2927160"/>
              <a:gd name="textAreaTop" fmla="*/ 0 h 342720"/>
              <a:gd name="textAreaBottom" fmla="*/ 343080 h 34272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Tree>
  </p:cSld>
  <p:clrMap bg1="lt1" tx1="dk1" bg2="lt2" tx2="dk2" accent1="accent1" accent2="accent2" accent3="accent3" accent4="accent4" accent5="accent5" accent6="accent6" hlink="hlink" folHlink="folHlink"/>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image" Target="../media/image3.png"/><Relationship Id="rId3" Type="http://schemas.openxmlformats.org/officeDocument/2006/relationships/slideLayout" Target="../slideLayouts/slideLayout6.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8.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7.xml"/>
</Relationships>
</file>

<file path=ppt/slides/_rels/slide20.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slideLayout" Target="../slideLayouts/slideLayout7.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7.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7.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7.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7.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7.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7.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9.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7.xml"/>
</Relationships>
</file>

<file path=ppt/slides/_rels/slide40.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xml"/>
</Relationships>
</file>

<file path=ppt/slides/_rels/slide41.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xml"/>
</Relationships>
</file>

<file path=ppt/slides/_rels/slide42.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7.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5.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7.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7.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7.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7.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7.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7.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7.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7.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7.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7.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7.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5" name="150 Serbest Form"/>
          <p:cNvSpPr/>
          <p:nvPr/>
        </p:nvSpPr>
        <p:spPr>
          <a:xfrm>
            <a:off x="942840" y="0"/>
            <a:ext cx="47520" cy="1828440"/>
          </a:xfrm>
          <a:custGeom>
            <a:avLst/>
            <a:gdLst>
              <a:gd name="textAreaLeft" fmla="*/ 0 w 47520"/>
              <a:gd name="textAreaRight" fmla="*/ 47880 w 47520"/>
              <a:gd name="textAreaTop" fmla="*/ 0 h 1828440"/>
              <a:gd name="textAreaBottom" fmla="*/ 1828800 h 1828440"/>
            </a:gdLst>
            <a:ahLst/>
            <a:cxnLst/>
            <a:rect l="textAreaLeft" t="textAreaTop" r="textAreaRight" b="textAreaBottom"/>
            <a:pathLst>
              <a:path w="47625" h="1828253">
                <a:moveTo>
                  <a:pt x="0" y="1828253"/>
                </a:moveTo>
                <a:lnTo>
                  <a:pt x="47625" y="1828253"/>
                </a:lnTo>
                <a:lnTo>
                  <a:pt x="47625" y="0"/>
                </a:lnTo>
                <a:lnTo>
                  <a:pt x="0" y="0"/>
                </a:lnTo>
                <a:lnTo>
                  <a:pt x="0" y="1828253"/>
                </a:lnTo>
                <a:close/>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16" name="151 Serbest Form"/>
          <p:cNvSpPr/>
          <p:nvPr/>
        </p:nvSpPr>
        <p:spPr>
          <a:xfrm>
            <a:off x="942840" y="2751120"/>
            <a:ext cx="47520" cy="4106520"/>
          </a:xfrm>
          <a:custGeom>
            <a:avLst/>
            <a:gdLst>
              <a:gd name="textAreaLeft" fmla="*/ 0 w 47520"/>
              <a:gd name="textAreaRight" fmla="*/ 47880 w 47520"/>
              <a:gd name="textAreaTop" fmla="*/ 0 h 4106520"/>
              <a:gd name="textAreaBottom" fmla="*/ 4106880 h 4106520"/>
            </a:gdLst>
            <a:ahLst/>
            <a:cxnLst/>
            <a:rect l="textAreaLeft" t="textAreaTop" r="textAreaRight" b="textAreaBottom"/>
            <a:pathLst>
              <a:path w="47625" h="4106417">
                <a:moveTo>
                  <a:pt x="0" y="4106417"/>
                </a:moveTo>
                <a:lnTo>
                  <a:pt x="47625" y="4106417"/>
                </a:lnTo>
                <a:lnTo>
                  <a:pt x="47625" y="0"/>
                </a:lnTo>
                <a:lnTo>
                  <a:pt x="0" y="0"/>
                </a:lnTo>
                <a:lnTo>
                  <a:pt x="0" y="4106417"/>
                </a:lnTo>
                <a:close/>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17" name="152 Serbest Form"/>
          <p:cNvSpPr/>
          <p:nvPr/>
        </p:nvSpPr>
        <p:spPr>
          <a:xfrm>
            <a:off x="882720" y="0"/>
            <a:ext cx="2880" cy="1828440"/>
          </a:xfrm>
          <a:custGeom>
            <a:avLst/>
            <a:gdLst>
              <a:gd name="textAreaLeft" fmla="*/ 0 w 2880"/>
              <a:gd name="textAreaRight" fmla="*/ 3240 w 2880"/>
              <a:gd name="textAreaTop" fmla="*/ 0 h 1828440"/>
              <a:gd name="textAreaBottom" fmla="*/ 1828800 h 1828440"/>
            </a:gdLst>
            <a:ahLst/>
            <a:cxnLst/>
            <a:rect l="textAreaLeft" t="textAreaTop" r="textAreaRight" b="textAreaBottom"/>
            <a:pathLst>
              <a:path w="3175" h="1828253">
                <a:moveTo>
                  <a:pt x="0" y="1828253"/>
                </a:moveTo>
                <a:lnTo>
                  <a:pt x="3175" y="1828253"/>
                </a:lnTo>
                <a:lnTo>
                  <a:pt x="3175" y="0"/>
                </a:lnTo>
                <a:lnTo>
                  <a:pt x="0" y="0"/>
                </a:lnTo>
                <a:lnTo>
                  <a:pt x="0" y="1828253"/>
                </a:lnTo>
                <a:close/>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18" name="153 Serbest Form"/>
          <p:cNvSpPr/>
          <p:nvPr/>
        </p:nvSpPr>
        <p:spPr>
          <a:xfrm>
            <a:off x="882720" y="2751120"/>
            <a:ext cx="2880" cy="4106520"/>
          </a:xfrm>
          <a:custGeom>
            <a:avLst/>
            <a:gdLst>
              <a:gd name="textAreaLeft" fmla="*/ 0 w 2880"/>
              <a:gd name="textAreaRight" fmla="*/ 3240 w 2880"/>
              <a:gd name="textAreaTop" fmla="*/ 0 h 4106520"/>
              <a:gd name="textAreaBottom" fmla="*/ 4106880 h 4106520"/>
            </a:gdLst>
            <a:ahLst/>
            <a:cxnLst/>
            <a:rect l="textAreaLeft" t="textAreaTop" r="textAreaRight" b="textAreaBottom"/>
            <a:pathLst>
              <a:path w="3175" h="4106417">
                <a:moveTo>
                  <a:pt x="0" y="4106417"/>
                </a:moveTo>
                <a:lnTo>
                  <a:pt x="3175" y="4106417"/>
                </a:lnTo>
                <a:lnTo>
                  <a:pt x="3175" y="0"/>
                </a:lnTo>
                <a:lnTo>
                  <a:pt x="0" y="0"/>
                </a:lnTo>
                <a:lnTo>
                  <a:pt x="0" y="4106417"/>
                </a:lnTo>
                <a:close/>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19" name="154 Serbest Form"/>
          <p:cNvSpPr/>
          <p:nvPr/>
        </p:nvSpPr>
        <p:spPr>
          <a:xfrm>
            <a:off x="380880" y="0"/>
            <a:ext cx="444240" cy="6857640"/>
          </a:xfrm>
          <a:custGeom>
            <a:avLst/>
            <a:gdLst>
              <a:gd name="textAreaLeft" fmla="*/ 0 w 444240"/>
              <a:gd name="textAreaRight" fmla="*/ 444600 w 444240"/>
              <a:gd name="textAreaTop" fmla="*/ 0 h 6857640"/>
              <a:gd name="textAreaBottom" fmla="*/ 6858000 h 6857640"/>
            </a:gdLst>
            <a:ahLst/>
            <a:cxnLst/>
            <a:rect l="textAreaLeft" t="textAreaTop" r="textAreaRight" b="textAreaBottom"/>
            <a:pathLst>
              <a:path w="444500" h="6858000">
                <a:moveTo>
                  <a:pt x="0" y="6858000"/>
                </a:moveTo>
                <a:lnTo>
                  <a:pt x="444500" y="6858000"/>
                </a:lnTo>
                <a:lnTo>
                  <a:pt x="444500" y="0"/>
                </a:lnTo>
                <a:lnTo>
                  <a:pt x="0" y="0"/>
                </a:lnTo>
                <a:lnTo>
                  <a:pt x="0" y="6858000"/>
                </a:lnTo>
                <a:close/>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20" name="155 Serbest Form"/>
          <p:cNvSpPr/>
          <p:nvPr/>
        </p:nvSpPr>
        <p:spPr>
          <a:xfrm>
            <a:off x="276120" y="0"/>
            <a:ext cx="104400" cy="6857640"/>
          </a:xfrm>
          <a:custGeom>
            <a:avLst/>
            <a:gdLst>
              <a:gd name="textAreaLeft" fmla="*/ 0 w 104400"/>
              <a:gd name="textAreaRight" fmla="*/ 104760 w 104400"/>
              <a:gd name="textAreaTop" fmla="*/ 0 h 6857640"/>
              <a:gd name="textAreaBottom" fmla="*/ 6858000 h 6857640"/>
            </a:gdLst>
            <a:ahLst/>
            <a:cxnLst/>
            <a:rect l="textAreaLeft" t="textAreaTop" r="textAreaRight" b="textAreaBottom"/>
            <a:pathLst>
              <a:path w="104775" h="6858000">
                <a:moveTo>
                  <a:pt x="0" y="6858000"/>
                </a:moveTo>
                <a:lnTo>
                  <a:pt x="104775" y="6858000"/>
                </a:lnTo>
                <a:lnTo>
                  <a:pt x="104775" y="0"/>
                </a:lnTo>
                <a:lnTo>
                  <a:pt x="0" y="0"/>
                </a:lnTo>
                <a:lnTo>
                  <a:pt x="0" y="6858000"/>
                </a:lnTo>
                <a:close/>
              </a:path>
            </a:pathLst>
          </a:custGeom>
          <a:solidFill>
            <a:srgbClr val="ffd9ce"/>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21" name="156 Serbest Form"/>
          <p:cNvSpPr/>
          <p:nvPr/>
        </p:nvSpPr>
        <p:spPr>
          <a:xfrm>
            <a:off x="990720" y="0"/>
            <a:ext cx="150480" cy="1828440"/>
          </a:xfrm>
          <a:custGeom>
            <a:avLst/>
            <a:gdLst>
              <a:gd name="textAreaLeft" fmla="*/ 0 w 150480"/>
              <a:gd name="textAreaRight" fmla="*/ 150840 w 150480"/>
              <a:gd name="textAreaTop" fmla="*/ 0 h 1828440"/>
              <a:gd name="textAreaBottom" fmla="*/ 1828800 h 1828440"/>
            </a:gdLst>
            <a:ahLst/>
            <a:cxnLst/>
            <a:rect l="textAreaLeft" t="textAreaTop" r="textAreaRight" b="textAreaBottom"/>
            <a:pathLst>
              <a:path w="150812" h="1828253">
                <a:moveTo>
                  <a:pt x="0" y="1828253"/>
                </a:moveTo>
                <a:lnTo>
                  <a:pt x="150812" y="1828253"/>
                </a:lnTo>
                <a:lnTo>
                  <a:pt x="150812" y="0"/>
                </a:lnTo>
                <a:lnTo>
                  <a:pt x="0" y="0"/>
                </a:lnTo>
                <a:lnTo>
                  <a:pt x="0" y="1828253"/>
                </a:lnTo>
                <a:close/>
              </a:path>
            </a:pathLst>
          </a:custGeom>
          <a:solidFill>
            <a:srgbClr val="ffd9ce"/>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22" name="157 Serbest Form"/>
          <p:cNvSpPr/>
          <p:nvPr/>
        </p:nvSpPr>
        <p:spPr>
          <a:xfrm>
            <a:off x="990720" y="2751120"/>
            <a:ext cx="150480" cy="4106520"/>
          </a:xfrm>
          <a:custGeom>
            <a:avLst/>
            <a:gdLst>
              <a:gd name="textAreaLeft" fmla="*/ 0 w 150480"/>
              <a:gd name="textAreaRight" fmla="*/ 150840 w 150480"/>
              <a:gd name="textAreaTop" fmla="*/ 0 h 4106520"/>
              <a:gd name="textAreaBottom" fmla="*/ 4106880 h 4106520"/>
            </a:gdLst>
            <a:ahLst/>
            <a:cxnLst/>
            <a:rect l="textAreaLeft" t="textAreaTop" r="textAreaRight" b="textAreaBottom"/>
            <a:pathLst>
              <a:path w="150812" h="4106417">
                <a:moveTo>
                  <a:pt x="0" y="4106417"/>
                </a:moveTo>
                <a:lnTo>
                  <a:pt x="150812" y="4106417"/>
                </a:lnTo>
                <a:lnTo>
                  <a:pt x="150812" y="0"/>
                </a:lnTo>
                <a:lnTo>
                  <a:pt x="0" y="0"/>
                </a:lnTo>
                <a:lnTo>
                  <a:pt x="0" y="4106417"/>
                </a:lnTo>
                <a:close/>
              </a:path>
            </a:pathLst>
          </a:custGeom>
          <a:solidFill>
            <a:srgbClr val="ffd9ce"/>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23" name="158 Serbest Form"/>
          <p:cNvSpPr/>
          <p:nvPr/>
        </p:nvSpPr>
        <p:spPr>
          <a:xfrm>
            <a:off x="1295280" y="0"/>
            <a:ext cx="75960" cy="1828440"/>
          </a:xfrm>
          <a:custGeom>
            <a:avLst/>
            <a:gdLst>
              <a:gd name="textAreaLeft" fmla="*/ 0 w 75960"/>
              <a:gd name="textAreaRight" fmla="*/ 76320 w 75960"/>
              <a:gd name="textAreaTop" fmla="*/ 0 h 1828440"/>
              <a:gd name="textAreaBottom" fmla="*/ 1828800 h 1828440"/>
            </a:gdLst>
            <a:ahLst/>
            <a:cxnLst/>
            <a:rect l="textAreaLeft" t="textAreaTop" r="textAreaRight" b="textAreaBottom"/>
            <a:pathLst>
              <a:path w="76200" h="1828253">
                <a:moveTo>
                  <a:pt x="0" y="1828253"/>
                </a:moveTo>
                <a:lnTo>
                  <a:pt x="76200" y="1828253"/>
                </a:lnTo>
                <a:lnTo>
                  <a:pt x="76200" y="0"/>
                </a:lnTo>
                <a:lnTo>
                  <a:pt x="0" y="0"/>
                </a:lnTo>
                <a:lnTo>
                  <a:pt x="0" y="1828253"/>
                </a:lnTo>
                <a:close/>
              </a:path>
            </a:pathLst>
          </a:custGeom>
          <a:solidFill>
            <a:srgbClr val="ffece8"/>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24" name="159 Serbest Form"/>
          <p:cNvSpPr/>
          <p:nvPr/>
        </p:nvSpPr>
        <p:spPr>
          <a:xfrm>
            <a:off x="1295280" y="2751120"/>
            <a:ext cx="75960" cy="4106520"/>
          </a:xfrm>
          <a:custGeom>
            <a:avLst/>
            <a:gdLst>
              <a:gd name="textAreaLeft" fmla="*/ 0 w 75960"/>
              <a:gd name="textAreaRight" fmla="*/ 76320 w 75960"/>
              <a:gd name="textAreaTop" fmla="*/ 0 h 4106520"/>
              <a:gd name="textAreaBottom" fmla="*/ 4106880 h 4106520"/>
            </a:gdLst>
            <a:ahLst/>
            <a:cxnLst/>
            <a:rect l="textAreaLeft" t="textAreaTop" r="textAreaRight" b="textAreaBottom"/>
            <a:pathLst>
              <a:path w="76200" h="4106417">
                <a:moveTo>
                  <a:pt x="0" y="4106417"/>
                </a:moveTo>
                <a:lnTo>
                  <a:pt x="76200" y="4106417"/>
                </a:lnTo>
                <a:lnTo>
                  <a:pt x="76200" y="0"/>
                </a:lnTo>
                <a:lnTo>
                  <a:pt x="0" y="0"/>
                </a:lnTo>
                <a:lnTo>
                  <a:pt x="0" y="4106417"/>
                </a:lnTo>
                <a:close/>
              </a:path>
            </a:pathLst>
          </a:custGeom>
          <a:solidFill>
            <a:srgbClr val="ffece8"/>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25" name="160 Serbest Form"/>
          <p:cNvSpPr/>
          <p:nvPr/>
        </p:nvSpPr>
        <p:spPr>
          <a:xfrm>
            <a:off x="1141560" y="0"/>
            <a:ext cx="77400" cy="1828440"/>
          </a:xfrm>
          <a:custGeom>
            <a:avLst/>
            <a:gdLst>
              <a:gd name="textAreaLeft" fmla="*/ 0 w 77400"/>
              <a:gd name="textAreaRight" fmla="*/ 77760 w 77400"/>
              <a:gd name="textAreaTop" fmla="*/ 0 h 1828440"/>
              <a:gd name="textAreaBottom" fmla="*/ 1828800 h 1828440"/>
            </a:gdLst>
            <a:ahLst/>
            <a:cxnLst/>
            <a:rect l="textAreaLeft" t="textAreaTop" r="textAreaRight" b="textAreaBottom"/>
            <a:pathLst>
              <a:path w="77787" h="1828253">
                <a:moveTo>
                  <a:pt x="0" y="1828253"/>
                </a:moveTo>
                <a:lnTo>
                  <a:pt x="77787" y="1828253"/>
                </a:lnTo>
                <a:lnTo>
                  <a:pt x="77787" y="0"/>
                </a:lnTo>
                <a:lnTo>
                  <a:pt x="0" y="0"/>
                </a:lnTo>
                <a:lnTo>
                  <a:pt x="0" y="1828253"/>
                </a:lnTo>
                <a:close/>
              </a:path>
            </a:pathLst>
          </a:custGeom>
          <a:solidFill>
            <a:srgbClr val="ffece8"/>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26" name="161 Serbest Form"/>
          <p:cNvSpPr/>
          <p:nvPr/>
        </p:nvSpPr>
        <p:spPr>
          <a:xfrm>
            <a:off x="1141560" y="2751120"/>
            <a:ext cx="77400" cy="4106520"/>
          </a:xfrm>
          <a:custGeom>
            <a:avLst/>
            <a:gdLst>
              <a:gd name="textAreaLeft" fmla="*/ 0 w 77400"/>
              <a:gd name="textAreaRight" fmla="*/ 77760 w 77400"/>
              <a:gd name="textAreaTop" fmla="*/ 0 h 4106520"/>
              <a:gd name="textAreaBottom" fmla="*/ 4106880 h 4106520"/>
            </a:gdLst>
            <a:ahLst/>
            <a:cxnLst/>
            <a:rect l="textAreaLeft" t="textAreaTop" r="textAreaRight" b="textAreaBottom"/>
            <a:pathLst>
              <a:path w="77787" h="4106417">
                <a:moveTo>
                  <a:pt x="0" y="4106417"/>
                </a:moveTo>
                <a:lnTo>
                  <a:pt x="77787" y="4106417"/>
                </a:lnTo>
                <a:lnTo>
                  <a:pt x="77787" y="0"/>
                </a:lnTo>
                <a:lnTo>
                  <a:pt x="0" y="0"/>
                </a:lnTo>
                <a:lnTo>
                  <a:pt x="0" y="4106417"/>
                </a:lnTo>
                <a:close/>
              </a:path>
            </a:pathLst>
          </a:custGeom>
          <a:solidFill>
            <a:srgbClr val="ffece8"/>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27" name="162 Serbest Form"/>
          <p:cNvSpPr/>
          <p:nvPr/>
        </p:nvSpPr>
        <p:spPr>
          <a:xfrm>
            <a:off x="106200" y="0"/>
            <a:ext cx="1440" cy="6857640"/>
          </a:xfrm>
          <a:custGeom>
            <a:avLst/>
            <a:gdLst>
              <a:gd name="textAreaLeft" fmla="*/ 0 w 1440"/>
              <a:gd name="textAreaRight" fmla="*/ 1800 w 1440"/>
              <a:gd name="textAreaTop" fmla="*/ 0 h 6857640"/>
              <a:gd name="textAreaBottom" fmla="*/ 6858000 h 6857640"/>
            </a:gdLst>
            <a:ahLst/>
            <a:cxnLst/>
            <a:rect l="textAreaLeft" t="textAreaTop" r="textAreaRight" b="textAreaBottom"/>
            <a:pathLst>
              <a:path w="0" h="6858000">
                <a:moveTo>
                  <a:pt x="0" y="0"/>
                </a:moveTo>
                <a:lnTo>
                  <a:pt x="0" y="6858000"/>
                </a:lnTo>
              </a:path>
            </a:pathLst>
          </a:custGeom>
          <a:noFill/>
          <a:ln cap="sq" w="5724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28" name="163 Serbest Form"/>
          <p:cNvSpPr/>
          <p:nvPr/>
        </p:nvSpPr>
        <p:spPr>
          <a:xfrm>
            <a:off x="885960" y="0"/>
            <a:ext cx="56520" cy="1828440"/>
          </a:xfrm>
          <a:custGeom>
            <a:avLst/>
            <a:gdLst>
              <a:gd name="textAreaLeft" fmla="*/ 0 w 56520"/>
              <a:gd name="textAreaRight" fmla="*/ 56880 w 56520"/>
              <a:gd name="textAreaTop" fmla="*/ 0 h 1828440"/>
              <a:gd name="textAreaBottom" fmla="*/ 1828800 h 1828440"/>
            </a:gdLst>
            <a:ahLst/>
            <a:cxnLst/>
            <a:rect l="textAreaLeft" t="textAreaTop" r="textAreaRight" b="textAreaBottom"/>
            <a:pathLst>
              <a:path w="57150" h="1828253">
                <a:moveTo>
                  <a:pt x="0" y="1828253"/>
                </a:moveTo>
                <a:lnTo>
                  <a:pt x="57150" y="1828253"/>
                </a:lnTo>
                <a:lnTo>
                  <a:pt x="57150" y="0"/>
                </a:lnTo>
                <a:lnTo>
                  <a:pt x="0" y="0"/>
                </a:lnTo>
                <a:lnTo>
                  <a:pt x="0" y="1828253"/>
                </a:lnTo>
                <a:close/>
              </a:path>
            </a:pathLst>
          </a:custGeom>
          <a:solidFill>
            <a:srgbClr val="ffece8"/>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29" name="164 Serbest Form"/>
          <p:cNvSpPr/>
          <p:nvPr/>
        </p:nvSpPr>
        <p:spPr>
          <a:xfrm>
            <a:off x="885960" y="2751120"/>
            <a:ext cx="56520" cy="4106520"/>
          </a:xfrm>
          <a:custGeom>
            <a:avLst/>
            <a:gdLst>
              <a:gd name="textAreaLeft" fmla="*/ 0 w 56520"/>
              <a:gd name="textAreaRight" fmla="*/ 56880 w 56520"/>
              <a:gd name="textAreaTop" fmla="*/ 0 h 4106520"/>
              <a:gd name="textAreaBottom" fmla="*/ 4106880 h 4106520"/>
            </a:gdLst>
            <a:ahLst/>
            <a:cxnLst/>
            <a:rect l="textAreaLeft" t="textAreaTop" r="textAreaRight" b="textAreaBottom"/>
            <a:pathLst>
              <a:path w="57150" h="4106417">
                <a:moveTo>
                  <a:pt x="0" y="4106417"/>
                </a:moveTo>
                <a:lnTo>
                  <a:pt x="57150" y="4106417"/>
                </a:lnTo>
                <a:lnTo>
                  <a:pt x="57150" y="0"/>
                </a:lnTo>
                <a:lnTo>
                  <a:pt x="0" y="0"/>
                </a:lnTo>
                <a:lnTo>
                  <a:pt x="0" y="4106417"/>
                </a:lnTo>
                <a:close/>
              </a:path>
            </a:pathLst>
          </a:custGeom>
          <a:solidFill>
            <a:srgbClr val="ffece8"/>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30" name="165 Serbest Form"/>
          <p:cNvSpPr/>
          <p:nvPr/>
        </p:nvSpPr>
        <p:spPr>
          <a:xfrm>
            <a:off x="825480" y="0"/>
            <a:ext cx="56880" cy="1828440"/>
          </a:xfrm>
          <a:custGeom>
            <a:avLst/>
            <a:gdLst>
              <a:gd name="textAreaLeft" fmla="*/ 0 w 56880"/>
              <a:gd name="textAreaRight" fmla="*/ 57240 w 56880"/>
              <a:gd name="textAreaTop" fmla="*/ 0 h 1828440"/>
              <a:gd name="textAreaBottom" fmla="*/ 1828800 h 1828440"/>
            </a:gdLst>
            <a:ahLst/>
            <a:cxnLst/>
            <a:rect l="textAreaLeft" t="textAreaTop" r="textAreaRight" b="textAreaBottom"/>
            <a:pathLst>
              <a:path w="57150" h="1828253">
                <a:moveTo>
                  <a:pt x="0" y="1828253"/>
                </a:moveTo>
                <a:lnTo>
                  <a:pt x="57150" y="1828253"/>
                </a:lnTo>
                <a:lnTo>
                  <a:pt x="57150" y="0"/>
                </a:lnTo>
                <a:lnTo>
                  <a:pt x="0" y="0"/>
                </a:lnTo>
                <a:lnTo>
                  <a:pt x="0" y="1828253"/>
                </a:lnTo>
                <a:close/>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31" name="166 Serbest Form"/>
          <p:cNvSpPr/>
          <p:nvPr/>
        </p:nvSpPr>
        <p:spPr>
          <a:xfrm>
            <a:off x="825480" y="2751120"/>
            <a:ext cx="56880" cy="4106520"/>
          </a:xfrm>
          <a:custGeom>
            <a:avLst/>
            <a:gdLst>
              <a:gd name="textAreaLeft" fmla="*/ 0 w 56880"/>
              <a:gd name="textAreaRight" fmla="*/ 57240 w 56880"/>
              <a:gd name="textAreaTop" fmla="*/ 0 h 4106520"/>
              <a:gd name="textAreaBottom" fmla="*/ 4106880 h 4106520"/>
            </a:gdLst>
            <a:ahLst/>
            <a:cxnLst/>
            <a:rect l="textAreaLeft" t="textAreaTop" r="textAreaRight" b="textAreaBottom"/>
            <a:pathLst>
              <a:path w="57150" h="4106417">
                <a:moveTo>
                  <a:pt x="0" y="4106417"/>
                </a:moveTo>
                <a:lnTo>
                  <a:pt x="57150" y="4106417"/>
                </a:lnTo>
                <a:lnTo>
                  <a:pt x="57150" y="0"/>
                </a:lnTo>
                <a:lnTo>
                  <a:pt x="0" y="0"/>
                </a:lnTo>
                <a:lnTo>
                  <a:pt x="0" y="4106417"/>
                </a:lnTo>
                <a:close/>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32" name="167 Serbest Form"/>
          <p:cNvSpPr/>
          <p:nvPr/>
        </p:nvSpPr>
        <p:spPr>
          <a:xfrm>
            <a:off x="1727280" y="0"/>
            <a:ext cx="1080" cy="1828440"/>
          </a:xfrm>
          <a:custGeom>
            <a:avLst/>
            <a:gdLst>
              <a:gd name="textAreaLeft" fmla="*/ 0 w 1080"/>
              <a:gd name="textAreaRight" fmla="*/ 1440 w 1080"/>
              <a:gd name="textAreaTop" fmla="*/ 0 h 1828440"/>
              <a:gd name="textAreaBottom" fmla="*/ 1828800 h 1828440"/>
            </a:gdLst>
            <a:ahLst/>
            <a:cxnLst/>
            <a:rect l="textAreaLeft" t="textAreaTop" r="textAreaRight" b="textAreaBottom"/>
            <a:pathLst>
              <a:path w="0" h="1828253">
                <a:moveTo>
                  <a:pt x="0" y="0"/>
                </a:moveTo>
                <a:lnTo>
                  <a:pt x="0" y="1828253"/>
                </a:lnTo>
              </a:path>
            </a:pathLst>
          </a:custGeom>
          <a:noFill/>
          <a:ln cap="sq" w="2844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33" name="168 Serbest Form"/>
          <p:cNvSpPr/>
          <p:nvPr/>
        </p:nvSpPr>
        <p:spPr>
          <a:xfrm>
            <a:off x="1727280" y="2751120"/>
            <a:ext cx="1080" cy="4106520"/>
          </a:xfrm>
          <a:custGeom>
            <a:avLst/>
            <a:gdLst>
              <a:gd name="textAreaLeft" fmla="*/ 0 w 1080"/>
              <a:gd name="textAreaRight" fmla="*/ 1440 w 1080"/>
              <a:gd name="textAreaTop" fmla="*/ 0 h 4106520"/>
              <a:gd name="textAreaBottom" fmla="*/ 4106880 h 4106520"/>
            </a:gdLst>
            <a:ahLst/>
            <a:cxnLst/>
            <a:rect l="textAreaLeft" t="textAreaTop" r="textAreaRight" b="textAreaBottom"/>
            <a:pathLst>
              <a:path w="0" h="4106417">
                <a:moveTo>
                  <a:pt x="0" y="0"/>
                </a:moveTo>
                <a:lnTo>
                  <a:pt x="0" y="4106417"/>
                </a:lnTo>
              </a:path>
            </a:pathLst>
          </a:custGeom>
          <a:noFill/>
          <a:ln cap="sq" w="2844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34" name="169 Serbest Form"/>
          <p:cNvSpPr/>
          <p:nvPr/>
        </p:nvSpPr>
        <p:spPr>
          <a:xfrm>
            <a:off x="1066680" y="0"/>
            <a:ext cx="1440" cy="1828440"/>
          </a:xfrm>
          <a:custGeom>
            <a:avLst/>
            <a:gdLst>
              <a:gd name="textAreaLeft" fmla="*/ 0 w 1440"/>
              <a:gd name="textAreaRight" fmla="*/ 1800 w 1440"/>
              <a:gd name="textAreaTop" fmla="*/ 0 h 1828440"/>
              <a:gd name="textAreaBottom" fmla="*/ 1828800 h 1828440"/>
            </a:gdLst>
            <a:ahLst/>
            <a:cxnLst/>
            <a:rect l="textAreaLeft" t="textAreaTop" r="textAreaRight" b="textAreaBottom"/>
            <a:pathLst>
              <a:path w="0" h="1828253">
                <a:moveTo>
                  <a:pt x="0" y="0"/>
                </a:moveTo>
                <a:lnTo>
                  <a:pt x="0" y="1828253"/>
                </a:lnTo>
              </a:path>
            </a:pathLst>
          </a:custGeom>
          <a:noFill/>
          <a:ln cap="sq" w="936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35" name="170 Serbest Form"/>
          <p:cNvSpPr/>
          <p:nvPr/>
        </p:nvSpPr>
        <p:spPr>
          <a:xfrm>
            <a:off x="1066680" y="2751120"/>
            <a:ext cx="1440" cy="4106520"/>
          </a:xfrm>
          <a:custGeom>
            <a:avLst/>
            <a:gdLst>
              <a:gd name="textAreaLeft" fmla="*/ 0 w 1440"/>
              <a:gd name="textAreaRight" fmla="*/ 1800 w 1440"/>
              <a:gd name="textAreaTop" fmla="*/ 0 h 4106520"/>
              <a:gd name="textAreaBottom" fmla="*/ 4106880 h 4106520"/>
            </a:gdLst>
            <a:ahLst/>
            <a:cxnLst/>
            <a:rect l="textAreaLeft" t="textAreaTop" r="textAreaRight" b="textAreaBottom"/>
            <a:pathLst>
              <a:path w="0" h="4106417">
                <a:moveTo>
                  <a:pt x="0" y="0"/>
                </a:moveTo>
                <a:lnTo>
                  <a:pt x="0" y="4106417"/>
                </a:lnTo>
              </a:path>
            </a:pathLst>
          </a:custGeom>
          <a:noFill/>
          <a:ln cap="sq" w="936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36" name="171 Serbest Form"/>
          <p:cNvSpPr/>
          <p:nvPr/>
        </p:nvSpPr>
        <p:spPr>
          <a:xfrm>
            <a:off x="912492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8000">
                <a:moveTo>
                  <a:pt x="0" y="0"/>
                </a:moveTo>
                <a:lnTo>
                  <a:pt x="0" y="6858000"/>
                </a:lnTo>
              </a:path>
            </a:pathLst>
          </a:custGeom>
          <a:noFill/>
          <a:ln cap="sq" w="3564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37" name="172 Serbest Form"/>
          <p:cNvSpPr/>
          <p:nvPr/>
        </p:nvSpPr>
        <p:spPr>
          <a:xfrm>
            <a:off x="9091440" y="0"/>
            <a:ext cx="1440" cy="6857640"/>
          </a:xfrm>
          <a:custGeom>
            <a:avLst/>
            <a:gdLst>
              <a:gd name="textAreaLeft" fmla="*/ 0 w 1440"/>
              <a:gd name="textAreaRight" fmla="*/ 1800 w 1440"/>
              <a:gd name="textAreaTop" fmla="*/ 0 h 6857640"/>
              <a:gd name="textAreaBottom" fmla="*/ 6858000 h 6857640"/>
            </a:gdLst>
            <a:ahLst/>
            <a:cxnLst/>
            <a:rect l="textAreaLeft" t="textAreaTop" r="textAreaRight" b="textAreaBottom"/>
            <a:pathLst>
              <a:path w="0" h="6858000">
                <a:moveTo>
                  <a:pt x="0" y="0"/>
                </a:moveTo>
                <a:lnTo>
                  <a:pt x="0" y="6858000"/>
                </a:lnTo>
              </a:path>
            </a:pathLst>
          </a:custGeom>
          <a:noFill/>
          <a:ln cap="sq" w="1260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38" name="173 Serbest Form"/>
          <p:cNvSpPr/>
          <p:nvPr/>
        </p:nvSpPr>
        <p:spPr>
          <a:xfrm>
            <a:off x="1219320" y="0"/>
            <a:ext cx="75600" cy="1828440"/>
          </a:xfrm>
          <a:custGeom>
            <a:avLst/>
            <a:gdLst>
              <a:gd name="textAreaLeft" fmla="*/ 0 w 75600"/>
              <a:gd name="textAreaRight" fmla="*/ 75960 w 75600"/>
              <a:gd name="textAreaTop" fmla="*/ 0 h 1828440"/>
              <a:gd name="textAreaBottom" fmla="*/ 1828800 h 1828440"/>
            </a:gdLst>
            <a:ahLst/>
            <a:cxnLst/>
            <a:rect l="textAreaLeft" t="textAreaTop" r="textAreaRight" b="textAreaBottom"/>
            <a:pathLst>
              <a:path w="76200" h="1828253">
                <a:moveTo>
                  <a:pt x="0" y="1828253"/>
                </a:moveTo>
                <a:lnTo>
                  <a:pt x="76200" y="1828253"/>
                </a:lnTo>
                <a:lnTo>
                  <a:pt x="76200" y="0"/>
                </a:lnTo>
                <a:lnTo>
                  <a:pt x="0" y="0"/>
                </a:lnTo>
                <a:lnTo>
                  <a:pt x="0" y="1828253"/>
                </a:lnTo>
                <a:close/>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39" name="174 Serbest Form"/>
          <p:cNvSpPr/>
          <p:nvPr/>
        </p:nvSpPr>
        <p:spPr>
          <a:xfrm>
            <a:off x="1219320" y="2751120"/>
            <a:ext cx="75600" cy="4106520"/>
          </a:xfrm>
          <a:custGeom>
            <a:avLst/>
            <a:gdLst>
              <a:gd name="textAreaLeft" fmla="*/ 0 w 75600"/>
              <a:gd name="textAreaRight" fmla="*/ 75960 w 75600"/>
              <a:gd name="textAreaTop" fmla="*/ 0 h 4106520"/>
              <a:gd name="textAreaBottom" fmla="*/ 4106880 h 4106520"/>
            </a:gdLst>
            <a:ahLst/>
            <a:cxnLst/>
            <a:rect l="textAreaLeft" t="textAreaTop" r="textAreaRight" b="textAreaBottom"/>
            <a:pathLst>
              <a:path w="76200" h="4106417">
                <a:moveTo>
                  <a:pt x="0" y="4106417"/>
                </a:moveTo>
                <a:lnTo>
                  <a:pt x="76200" y="4106417"/>
                </a:lnTo>
                <a:lnTo>
                  <a:pt x="76200" y="0"/>
                </a:lnTo>
                <a:lnTo>
                  <a:pt x="0" y="0"/>
                </a:lnTo>
                <a:lnTo>
                  <a:pt x="0" y="4106417"/>
                </a:lnTo>
                <a:close/>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40" name="175 Serbest Form"/>
          <p:cNvSpPr/>
          <p:nvPr/>
        </p:nvSpPr>
        <p:spPr>
          <a:xfrm>
            <a:off x="609480" y="3429000"/>
            <a:ext cx="1295280" cy="1294920"/>
          </a:xfrm>
          <a:custGeom>
            <a:avLst/>
            <a:gdLst>
              <a:gd name="textAreaLeft" fmla="*/ 0 w 1295280"/>
              <a:gd name="textAreaRight" fmla="*/ 1295640 w 1295280"/>
              <a:gd name="textAreaTop" fmla="*/ 0 h 1294920"/>
              <a:gd name="textAreaBottom" fmla="*/ 1295280 h 1294920"/>
            </a:gdLst>
            <a:ahLst/>
            <a:cxnLst/>
            <a:rect l="textAreaLeft" t="textAreaTop" r="textAreaRight" b="textAreaBottom"/>
            <a:pathLst>
              <a:path w="1295400" h="1295400">
                <a:moveTo>
                  <a:pt x="647700" y="0"/>
                </a:moveTo>
                <a:lnTo>
                  <a:pt x="594577" y="2146"/>
                </a:lnTo>
                <a:lnTo>
                  <a:pt x="542638" y="8476"/>
                </a:lnTo>
                <a:lnTo>
                  <a:pt x="492048" y="18821"/>
                </a:lnTo>
                <a:lnTo>
                  <a:pt x="442974" y="33015"/>
                </a:lnTo>
                <a:lnTo>
                  <a:pt x="395583" y="50893"/>
                </a:lnTo>
                <a:lnTo>
                  <a:pt x="350041" y="72286"/>
                </a:lnTo>
                <a:lnTo>
                  <a:pt x="306516" y="97029"/>
                </a:lnTo>
                <a:lnTo>
                  <a:pt x="265174" y="124955"/>
                </a:lnTo>
                <a:lnTo>
                  <a:pt x="226181" y="155898"/>
                </a:lnTo>
                <a:lnTo>
                  <a:pt x="189704" y="189690"/>
                </a:lnTo>
                <a:lnTo>
                  <a:pt x="155910" y="226165"/>
                </a:lnTo>
                <a:lnTo>
                  <a:pt x="124966" y="265157"/>
                </a:lnTo>
                <a:lnTo>
                  <a:pt x="97038" y="306499"/>
                </a:lnTo>
                <a:lnTo>
                  <a:pt x="72293" y="350025"/>
                </a:lnTo>
                <a:lnTo>
                  <a:pt x="50898" y="395567"/>
                </a:lnTo>
                <a:lnTo>
                  <a:pt x="33019" y="442959"/>
                </a:lnTo>
                <a:lnTo>
                  <a:pt x="18823" y="492035"/>
                </a:lnTo>
                <a:lnTo>
                  <a:pt x="8477" y="542628"/>
                </a:lnTo>
                <a:lnTo>
                  <a:pt x="2147" y="594572"/>
                </a:lnTo>
                <a:lnTo>
                  <a:pt x="0" y="647700"/>
                </a:lnTo>
                <a:lnTo>
                  <a:pt x="2147" y="700827"/>
                </a:lnTo>
                <a:lnTo>
                  <a:pt x="8477" y="752771"/>
                </a:lnTo>
                <a:lnTo>
                  <a:pt x="18823" y="803364"/>
                </a:lnTo>
                <a:lnTo>
                  <a:pt x="33019" y="852440"/>
                </a:lnTo>
                <a:lnTo>
                  <a:pt x="50898" y="899832"/>
                </a:lnTo>
                <a:lnTo>
                  <a:pt x="72293" y="945374"/>
                </a:lnTo>
                <a:lnTo>
                  <a:pt x="97038" y="988900"/>
                </a:lnTo>
                <a:lnTo>
                  <a:pt x="124966" y="1030242"/>
                </a:lnTo>
                <a:lnTo>
                  <a:pt x="155910" y="1069234"/>
                </a:lnTo>
                <a:lnTo>
                  <a:pt x="189704" y="1105709"/>
                </a:lnTo>
                <a:lnTo>
                  <a:pt x="226181" y="1139501"/>
                </a:lnTo>
                <a:lnTo>
                  <a:pt x="265174" y="1170444"/>
                </a:lnTo>
                <a:lnTo>
                  <a:pt x="306516" y="1198370"/>
                </a:lnTo>
                <a:lnTo>
                  <a:pt x="350041" y="1223113"/>
                </a:lnTo>
                <a:lnTo>
                  <a:pt x="395583" y="1244506"/>
                </a:lnTo>
                <a:lnTo>
                  <a:pt x="442974" y="1262384"/>
                </a:lnTo>
                <a:lnTo>
                  <a:pt x="492048" y="1276578"/>
                </a:lnTo>
                <a:lnTo>
                  <a:pt x="542638" y="1286923"/>
                </a:lnTo>
                <a:lnTo>
                  <a:pt x="594577" y="1293253"/>
                </a:lnTo>
                <a:lnTo>
                  <a:pt x="647700" y="1295400"/>
                </a:lnTo>
                <a:lnTo>
                  <a:pt x="700827" y="1293253"/>
                </a:lnTo>
                <a:lnTo>
                  <a:pt x="752771" y="1286923"/>
                </a:lnTo>
                <a:lnTo>
                  <a:pt x="803364" y="1276578"/>
                </a:lnTo>
                <a:lnTo>
                  <a:pt x="852440" y="1262384"/>
                </a:lnTo>
                <a:lnTo>
                  <a:pt x="899832" y="1244506"/>
                </a:lnTo>
                <a:lnTo>
                  <a:pt x="945374" y="1223113"/>
                </a:lnTo>
                <a:lnTo>
                  <a:pt x="988900" y="1198370"/>
                </a:lnTo>
                <a:lnTo>
                  <a:pt x="1030242" y="1170444"/>
                </a:lnTo>
                <a:lnTo>
                  <a:pt x="1069234" y="1139501"/>
                </a:lnTo>
                <a:lnTo>
                  <a:pt x="1105709" y="1105709"/>
                </a:lnTo>
                <a:lnTo>
                  <a:pt x="1139501" y="1069234"/>
                </a:lnTo>
                <a:lnTo>
                  <a:pt x="1170444" y="1030242"/>
                </a:lnTo>
                <a:lnTo>
                  <a:pt x="1198370" y="988900"/>
                </a:lnTo>
                <a:lnTo>
                  <a:pt x="1223113" y="945374"/>
                </a:lnTo>
                <a:lnTo>
                  <a:pt x="1244506" y="899832"/>
                </a:lnTo>
                <a:lnTo>
                  <a:pt x="1262384" y="852440"/>
                </a:lnTo>
                <a:lnTo>
                  <a:pt x="1276578" y="803364"/>
                </a:lnTo>
                <a:lnTo>
                  <a:pt x="1286923" y="752771"/>
                </a:lnTo>
                <a:lnTo>
                  <a:pt x="1293253" y="700827"/>
                </a:lnTo>
                <a:lnTo>
                  <a:pt x="1295400" y="647700"/>
                </a:lnTo>
                <a:lnTo>
                  <a:pt x="1293253" y="594572"/>
                </a:lnTo>
                <a:lnTo>
                  <a:pt x="1286923" y="542628"/>
                </a:lnTo>
                <a:lnTo>
                  <a:pt x="1276578" y="492035"/>
                </a:lnTo>
                <a:lnTo>
                  <a:pt x="1262384" y="442959"/>
                </a:lnTo>
                <a:lnTo>
                  <a:pt x="1244506" y="395567"/>
                </a:lnTo>
                <a:lnTo>
                  <a:pt x="1223113" y="350025"/>
                </a:lnTo>
                <a:lnTo>
                  <a:pt x="1198370" y="306499"/>
                </a:lnTo>
                <a:lnTo>
                  <a:pt x="1170444" y="265157"/>
                </a:lnTo>
                <a:lnTo>
                  <a:pt x="1139501" y="226165"/>
                </a:lnTo>
                <a:lnTo>
                  <a:pt x="1105709" y="189690"/>
                </a:lnTo>
                <a:lnTo>
                  <a:pt x="1069234" y="155898"/>
                </a:lnTo>
                <a:lnTo>
                  <a:pt x="1030242" y="124955"/>
                </a:lnTo>
                <a:lnTo>
                  <a:pt x="988900" y="97029"/>
                </a:lnTo>
                <a:lnTo>
                  <a:pt x="945374" y="72286"/>
                </a:lnTo>
                <a:lnTo>
                  <a:pt x="899832" y="50893"/>
                </a:lnTo>
                <a:lnTo>
                  <a:pt x="852440" y="33015"/>
                </a:lnTo>
                <a:lnTo>
                  <a:pt x="803364" y="18821"/>
                </a:lnTo>
                <a:lnTo>
                  <a:pt x="752771" y="8476"/>
                </a:lnTo>
                <a:lnTo>
                  <a:pt x="700827" y="2146"/>
                </a:lnTo>
                <a:lnTo>
                  <a:pt x="647700" y="0"/>
                </a:lnTo>
                <a:close/>
              </a:path>
            </a:pathLst>
          </a:custGeom>
          <a:solidFill>
            <a:srgbClr val="fd8537"/>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41" name="176 Serbest Form"/>
          <p:cNvSpPr/>
          <p:nvPr/>
        </p:nvSpPr>
        <p:spPr>
          <a:xfrm>
            <a:off x="1309680" y="4867200"/>
            <a:ext cx="641160" cy="641160"/>
          </a:xfrm>
          <a:custGeom>
            <a:avLst/>
            <a:gdLst>
              <a:gd name="textAreaLeft" fmla="*/ 0 w 641160"/>
              <a:gd name="textAreaRight" fmla="*/ 641520 w 641160"/>
              <a:gd name="textAreaTop" fmla="*/ 0 h 641160"/>
              <a:gd name="textAreaBottom" fmla="*/ 641520 h 641160"/>
            </a:gdLst>
            <a:ahLst/>
            <a:cxnLst/>
            <a:rect l="textAreaLeft" t="textAreaTop" r="textAreaRight" b="textAreaBottom"/>
            <a:pathLst>
              <a:path w="641350" h="641350">
                <a:moveTo>
                  <a:pt x="320675" y="0"/>
                </a:moveTo>
                <a:lnTo>
                  <a:pt x="268645" y="4195"/>
                </a:lnTo>
                <a:lnTo>
                  <a:pt x="219293" y="16342"/>
                </a:lnTo>
                <a:lnTo>
                  <a:pt x="173279" y="35781"/>
                </a:lnTo>
                <a:lnTo>
                  <a:pt x="131262" y="61854"/>
                </a:lnTo>
                <a:lnTo>
                  <a:pt x="93900" y="93900"/>
                </a:lnTo>
                <a:lnTo>
                  <a:pt x="61854" y="131262"/>
                </a:lnTo>
                <a:lnTo>
                  <a:pt x="35781" y="173279"/>
                </a:lnTo>
                <a:lnTo>
                  <a:pt x="16342" y="219293"/>
                </a:lnTo>
                <a:lnTo>
                  <a:pt x="4195" y="268645"/>
                </a:lnTo>
                <a:lnTo>
                  <a:pt x="0" y="320675"/>
                </a:lnTo>
                <a:lnTo>
                  <a:pt x="1062" y="346983"/>
                </a:lnTo>
                <a:lnTo>
                  <a:pt x="9316" y="397756"/>
                </a:lnTo>
                <a:lnTo>
                  <a:pt x="25191" y="445521"/>
                </a:lnTo>
                <a:lnTo>
                  <a:pt x="48029" y="489620"/>
                </a:lnTo>
                <a:lnTo>
                  <a:pt x="77171" y="529391"/>
                </a:lnTo>
                <a:lnTo>
                  <a:pt x="111958" y="564178"/>
                </a:lnTo>
                <a:lnTo>
                  <a:pt x="151729" y="593320"/>
                </a:lnTo>
                <a:lnTo>
                  <a:pt x="195828" y="616158"/>
                </a:lnTo>
                <a:lnTo>
                  <a:pt x="243593" y="632033"/>
                </a:lnTo>
                <a:lnTo>
                  <a:pt x="294366" y="640287"/>
                </a:lnTo>
                <a:lnTo>
                  <a:pt x="320675" y="641350"/>
                </a:lnTo>
                <a:lnTo>
                  <a:pt x="346966" y="640287"/>
                </a:lnTo>
                <a:lnTo>
                  <a:pt x="397715" y="632033"/>
                </a:lnTo>
                <a:lnTo>
                  <a:pt x="445468" y="616158"/>
                </a:lnTo>
                <a:lnTo>
                  <a:pt x="489563" y="593320"/>
                </a:lnTo>
                <a:lnTo>
                  <a:pt x="529339" y="564178"/>
                </a:lnTo>
                <a:lnTo>
                  <a:pt x="564135" y="529391"/>
                </a:lnTo>
                <a:lnTo>
                  <a:pt x="593289" y="489620"/>
                </a:lnTo>
                <a:lnTo>
                  <a:pt x="616140" y="445521"/>
                </a:lnTo>
                <a:lnTo>
                  <a:pt x="632026" y="397756"/>
                </a:lnTo>
                <a:lnTo>
                  <a:pt x="640286" y="346983"/>
                </a:lnTo>
                <a:lnTo>
                  <a:pt x="641350" y="320675"/>
                </a:lnTo>
                <a:lnTo>
                  <a:pt x="640286" y="294366"/>
                </a:lnTo>
                <a:lnTo>
                  <a:pt x="632026" y="243593"/>
                </a:lnTo>
                <a:lnTo>
                  <a:pt x="616140" y="195828"/>
                </a:lnTo>
                <a:lnTo>
                  <a:pt x="593289" y="151729"/>
                </a:lnTo>
                <a:lnTo>
                  <a:pt x="564135" y="111958"/>
                </a:lnTo>
                <a:lnTo>
                  <a:pt x="529339" y="77171"/>
                </a:lnTo>
                <a:lnTo>
                  <a:pt x="489563" y="48029"/>
                </a:lnTo>
                <a:lnTo>
                  <a:pt x="445468" y="25191"/>
                </a:lnTo>
                <a:lnTo>
                  <a:pt x="397715" y="9316"/>
                </a:lnTo>
                <a:lnTo>
                  <a:pt x="346966" y="1062"/>
                </a:lnTo>
                <a:lnTo>
                  <a:pt x="320675" y="0"/>
                </a:lnTo>
                <a:close/>
              </a:path>
            </a:pathLst>
          </a:custGeom>
          <a:solidFill>
            <a:srgbClr val="fd8537"/>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42" name="177 Serbest Form"/>
          <p:cNvSpPr/>
          <p:nvPr/>
        </p:nvSpPr>
        <p:spPr>
          <a:xfrm>
            <a:off x="1090440" y="5500800"/>
            <a:ext cx="137880" cy="136080"/>
          </a:xfrm>
          <a:custGeom>
            <a:avLst/>
            <a:gdLst>
              <a:gd name="textAreaLeft" fmla="*/ 0 w 137880"/>
              <a:gd name="textAreaRight" fmla="*/ 138240 w 137880"/>
              <a:gd name="textAreaTop" fmla="*/ 0 h 136080"/>
              <a:gd name="textAreaBottom" fmla="*/ 136440 h 136080"/>
            </a:gdLst>
            <a:ahLst/>
            <a:cxnLst/>
            <a:rect l="textAreaLeft" t="textAreaTop" r="textAreaRight" b="textAreaBottom"/>
            <a:pathLst>
              <a:path w="138045" h="134847">
                <a:moveTo>
                  <a:pt x="59607" y="0"/>
                </a:moveTo>
                <a:lnTo>
                  <a:pt x="22009" y="17622"/>
                </a:lnTo>
                <a:lnTo>
                  <a:pt x="1534" y="53184"/>
                </a:lnTo>
                <a:lnTo>
                  <a:pt x="0" y="67566"/>
                </a:lnTo>
                <a:lnTo>
                  <a:pt x="186" y="72614"/>
                </a:lnTo>
                <a:lnTo>
                  <a:pt x="14288" y="108085"/>
                </a:lnTo>
                <a:lnTo>
                  <a:pt x="48464" y="130489"/>
                </a:lnTo>
                <a:lnTo>
                  <a:pt x="80774" y="134847"/>
                </a:lnTo>
                <a:lnTo>
                  <a:pt x="94201" y="131126"/>
                </a:lnTo>
                <a:lnTo>
                  <a:pt x="125781" y="105782"/>
                </a:lnTo>
                <a:lnTo>
                  <a:pt x="138045" y="64540"/>
                </a:lnTo>
                <a:lnTo>
                  <a:pt x="136113" y="51317"/>
                </a:lnTo>
                <a:lnTo>
                  <a:pt x="115591" y="18423"/>
                </a:lnTo>
                <a:lnTo>
                  <a:pt x="76208" y="1107"/>
                </a:lnTo>
                <a:lnTo>
                  <a:pt x="59607" y="0"/>
                </a:lnTo>
                <a:close/>
              </a:path>
            </a:pathLst>
          </a:custGeom>
          <a:solidFill>
            <a:srgbClr val="fd8537"/>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43" name="178 Serbest Form"/>
          <p:cNvSpPr/>
          <p:nvPr/>
        </p:nvSpPr>
        <p:spPr>
          <a:xfrm>
            <a:off x="1663560" y="5788080"/>
            <a:ext cx="274320" cy="274320"/>
          </a:xfrm>
          <a:custGeom>
            <a:avLst/>
            <a:gdLst>
              <a:gd name="textAreaLeft" fmla="*/ 0 w 274320"/>
              <a:gd name="textAreaRight" fmla="*/ 274680 w 274320"/>
              <a:gd name="textAreaTop" fmla="*/ 0 h 274320"/>
              <a:gd name="textAreaBottom" fmla="*/ 274680 h 274320"/>
            </a:gdLst>
            <a:ahLst/>
            <a:cxnLst/>
            <a:rect l="textAreaLeft" t="textAreaTop" r="textAreaRight" b="textAreaBottom"/>
            <a:pathLst>
              <a:path w="274479" h="274155">
                <a:moveTo>
                  <a:pt x="133002" y="0"/>
                </a:moveTo>
                <a:lnTo>
                  <a:pt x="90816" y="8000"/>
                </a:lnTo>
                <a:lnTo>
                  <a:pt x="54288" y="27862"/>
                </a:lnTo>
                <a:lnTo>
                  <a:pt x="25551" y="57448"/>
                </a:lnTo>
                <a:lnTo>
                  <a:pt x="6743" y="94621"/>
                </a:lnTo>
                <a:lnTo>
                  <a:pt x="0" y="137246"/>
                </a:lnTo>
                <a:lnTo>
                  <a:pt x="611" y="150271"/>
                </a:lnTo>
                <a:lnTo>
                  <a:pt x="10646" y="189971"/>
                </a:lnTo>
                <a:lnTo>
                  <a:pt x="31866" y="224116"/>
                </a:lnTo>
                <a:lnTo>
                  <a:pt x="62812" y="250801"/>
                </a:lnTo>
                <a:lnTo>
                  <a:pt x="102024" y="268116"/>
                </a:lnTo>
                <a:lnTo>
                  <a:pt x="148044" y="274155"/>
                </a:lnTo>
                <a:lnTo>
                  <a:pt x="161993" y="272344"/>
                </a:lnTo>
                <a:lnTo>
                  <a:pt x="200715" y="258863"/>
                </a:lnTo>
                <a:lnTo>
                  <a:pt x="233218" y="234581"/>
                </a:lnTo>
                <a:lnTo>
                  <a:pt x="257527" y="201123"/>
                </a:lnTo>
                <a:lnTo>
                  <a:pt x="271671" y="160118"/>
                </a:lnTo>
                <a:lnTo>
                  <a:pt x="274479" y="129392"/>
                </a:lnTo>
                <a:lnTo>
                  <a:pt x="272927" y="115168"/>
                </a:lnTo>
                <a:lnTo>
                  <a:pt x="260002" y="75633"/>
                </a:lnTo>
                <a:lnTo>
                  <a:pt x="236119" y="42391"/>
                </a:lnTo>
                <a:lnTo>
                  <a:pt x="203138" y="17478"/>
                </a:lnTo>
                <a:lnTo>
                  <a:pt x="162918" y="2932"/>
                </a:lnTo>
                <a:lnTo>
                  <a:pt x="133002" y="0"/>
                </a:lnTo>
                <a:close/>
              </a:path>
            </a:pathLst>
          </a:custGeom>
          <a:solidFill>
            <a:srgbClr val="fd8537"/>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44" name="179 Serbest Form"/>
          <p:cNvSpPr/>
          <p:nvPr/>
        </p:nvSpPr>
        <p:spPr>
          <a:xfrm>
            <a:off x="1905120" y="4495680"/>
            <a:ext cx="364680" cy="365040"/>
          </a:xfrm>
          <a:custGeom>
            <a:avLst/>
            <a:gdLst>
              <a:gd name="textAreaLeft" fmla="*/ 0 w 364680"/>
              <a:gd name="textAreaRight" fmla="*/ 365040 w 364680"/>
              <a:gd name="textAreaTop" fmla="*/ 0 h 365040"/>
              <a:gd name="textAreaBottom" fmla="*/ 365400 h 365040"/>
            </a:gdLst>
            <a:ahLst/>
            <a:cxnLst/>
            <a:rect l="textAreaLeft" t="textAreaTop" r="textAreaRight" b="textAreaBottom"/>
            <a:pathLst>
              <a:path w="365125" h="365125">
                <a:moveTo>
                  <a:pt x="182626" y="0"/>
                </a:moveTo>
                <a:lnTo>
                  <a:pt x="138746" y="5308"/>
                </a:lnTo>
                <a:lnTo>
                  <a:pt x="98709" y="20385"/>
                </a:lnTo>
                <a:lnTo>
                  <a:pt x="63784" y="43957"/>
                </a:lnTo>
                <a:lnTo>
                  <a:pt x="35243" y="74752"/>
                </a:lnTo>
                <a:lnTo>
                  <a:pt x="14354" y="111496"/>
                </a:lnTo>
                <a:lnTo>
                  <a:pt x="2390" y="152916"/>
                </a:lnTo>
                <a:lnTo>
                  <a:pt x="0" y="182499"/>
                </a:lnTo>
                <a:lnTo>
                  <a:pt x="605" y="197473"/>
                </a:lnTo>
                <a:lnTo>
                  <a:pt x="9312" y="240213"/>
                </a:lnTo>
                <a:lnTo>
                  <a:pt x="27367" y="278688"/>
                </a:lnTo>
                <a:lnTo>
                  <a:pt x="53498" y="311626"/>
                </a:lnTo>
                <a:lnTo>
                  <a:pt x="86436" y="337757"/>
                </a:lnTo>
                <a:lnTo>
                  <a:pt x="124911" y="355812"/>
                </a:lnTo>
                <a:lnTo>
                  <a:pt x="167651" y="364519"/>
                </a:lnTo>
                <a:lnTo>
                  <a:pt x="182626" y="365125"/>
                </a:lnTo>
                <a:lnTo>
                  <a:pt x="197582" y="364519"/>
                </a:lnTo>
                <a:lnTo>
                  <a:pt x="240278" y="355812"/>
                </a:lnTo>
                <a:lnTo>
                  <a:pt x="278723" y="337757"/>
                </a:lnTo>
                <a:lnTo>
                  <a:pt x="311642" y="311626"/>
                </a:lnTo>
                <a:lnTo>
                  <a:pt x="337763" y="278688"/>
                </a:lnTo>
                <a:lnTo>
                  <a:pt x="355813" y="240213"/>
                </a:lnTo>
                <a:lnTo>
                  <a:pt x="364519" y="197473"/>
                </a:lnTo>
                <a:lnTo>
                  <a:pt x="365125" y="182499"/>
                </a:lnTo>
                <a:lnTo>
                  <a:pt x="364519" y="167542"/>
                </a:lnTo>
                <a:lnTo>
                  <a:pt x="355813" y="124846"/>
                </a:lnTo>
                <a:lnTo>
                  <a:pt x="337763" y="86401"/>
                </a:lnTo>
                <a:lnTo>
                  <a:pt x="311642" y="53482"/>
                </a:lnTo>
                <a:lnTo>
                  <a:pt x="278723" y="27361"/>
                </a:lnTo>
                <a:lnTo>
                  <a:pt x="240278" y="9311"/>
                </a:lnTo>
                <a:lnTo>
                  <a:pt x="197582" y="605"/>
                </a:lnTo>
                <a:lnTo>
                  <a:pt x="182626" y="0"/>
                </a:lnTo>
                <a:close/>
              </a:path>
            </a:pathLst>
          </a:custGeom>
          <a:solidFill>
            <a:srgbClr val="fd8537"/>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45" name="180 Serbest Form"/>
          <p:cNvSpPr/>
          <p:nvPr/>
        </p:nvSpPr>
        <p:spPr>
          <a:xfrm>
            <a:off x="3457440" y="3835440"/>
            <a:ext cx="3768480" cy="1176840"/>
          </a:xfrm>
          <a:custGeom>
            <a:avLst/>
            <a:gdLst>
              <a:gd name="textAreaLeft" fmla="*/ 0 w 3768480"/>
              <a:gd name="textAreaRight" fmla="*/ 3768840 w 3768480"/>
              <a:gd name="textAreaTop" fmla="*/ 0 h 1176840"/>
              <a:gd name="textAreaBottom" fmla="*/ 1177200 h 117684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0" rIns="0" tIns="0" bIns="0" anchor="t">
            <a:spAutoFit/>
          </a:bodyPr>
          <a:p>
            <a:pPr marL="1440" algn="ctr" defTabSz="914400">
              <a:lnSpc>
                <a:spcPct val="100000"/>
              </a:lnSpc>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400" b="1" u="none" strike="noStrike">
                <a:solidFill>
                  <a:srgbClr val="001f5f"/>
                </a:solidFill>
                <a:effectLst/>
                <a:uFillTx/>
                <a:latin typeface="Century Gothic"/>
                <a:ea typeface="DejaVu Sans"/>
              </a:rPr>
              <a:t>Ayhan TUNCAL</a:t>
            </a:r>
            <a:endParaRPr lang="tr-TR" sz="2400" b="0" u="none" strike="noStrike">
              <a:solidFill>
                <a:srgbClr val="000000"/>
              </a:solidFill>
              <a:effectLst/>
              <a:uFillTx/>
              <a:latin typeface="Arial"/>
            </a:endParaRPr>
          </a:p>
          <a:p>
            <a:pPr marL="1440" algn="ctr" defTabSz="914400">
              <a:lnSpc>
                <a:spcPct val="100000"/>
              </a:lnSpc>
              <a:spcBef>
                <a:spcPts val="312"/>
              </a:spcBef>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400" b="1" u="none" strike="noStrike">
                <a:solidFill>
                  <a:srgbClr val="001f5f"/>
                </a:solidFill>
                <a:effectLst/>
                <a:uFillTx/>
                <a:latin typeface="Century Gothic"/>
                <a:ea typeface="DejaVu Sans"/>
              </a:rPr>
              <a:t>Yargıtay 12.Hukuk Dairesi</a:t>
            </a:r>
            <a:endParaRPr lang="tr-TR" sz="2400" b="0" u="none" strike="noStrike">
              <a:solidFill>
                <a:srgbClr val="000000"/>
              </a:solidFill>
              <a:effectLst/>
              <a:uFillTx/>
              <a:latin typeface="Arial"/>
            </a:endParaRPr>
          </a:p>
          <a:p>
            <a:pPr marL="1440" algn="ctr" defTabSz="914400">
              <a:lnSpc>
                <a:spcPct val="100000"/>
              </a:lnSpc>
              <a:spcBef>
                <a:spcPts val="312"/>
              </a:spcBef>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400" b="1" u="none" strike="noStrike">
                <a:solidFill>
                  <a:srgbClr val="001f5f"/>
                </a:solidFill>
                <a:effectLst/>
                <a:uFillTx/>
                <a:latin typeface="Century Gothic"/>
                <a:ea typeface="DejaVu Sans"/>
              </a:rPr>
              <a:t>Başkanı</a:t>
            </a:r>
            <a:endParaRPr lang="tr-TR" sz="2400" b="0" u="none" strike="noStrike">
              <a:solidFill>
                <a:srgbClr val="000000"/>
              </a:solidFill>
              <a:effectLst/>
              <a:uFillTx/>
              <a:latin typeface="Arial"/>
            </a:endParaRPr>
          </a:p>
        </p:txBody>
      </p:sp>
      <p:sp>
        <p:nvSpPr>
          <p:cNvPr id="246" name="181 Serbest Form"/>
          <p:cNvSpPr/>
          <p:nvPr/>
        </p:nvSpPr>
        <p:spPr>
          <a:xfrm>
            <a:off x="593640" y="1828800"/>
            <a:ext cx="7956360" cy="923400"/>
          </a:xfrm>
          <a:custGeom>
            <a:avLst/>
            <a:gdLst>
              <a:gd name="textAreaLeft" fmla="*/ 0 w 7956360"/>
              <a:gd name="textAreaRight" fmla="*/ 7956720 w 7956360"/>
              <a:gd name="textAreaTop" fmla="*/ 0 h 923400"/>
              <a:gd name="textAreaBottom" fmla="*/ 923760 h 923400"/>
            </a:gdLst>
            <a:ahLst/>
            <a:cxnLst/>
            <a:rect l="textAreaLeft" t="textAreaTop" r="textAreaRight" b="textAreaBottom"/>
            <a:pathLst>
              <a:path w="7956042" h="923328">
                <a:moveTo>
                  <a:pt x="0" y="923328"/>
                </a:moveTo>
                <a:lnTo>
                  <a:pt x="7956042" y="923328"/>
                </a:lnTo>
                <a:lnTo>
                  <a:pt x="7956042" y="0"/>
                </a:lnTo>
                <a:lnTo>
                  <a:pt x="0" y="0"/>
                </a:lnTo>
                <a:lnTo>
                  <a:pt x="0" y="923328"/>
                </a:lnTo>
                <a:close/>
              </a:path>
            </a:pathLst>
          </a:custGeom>
          <a:solidFill>
            <a:srgbClr val="42547e"/>
          </a:solidFill>
          <a:ln w="0">
            <a:noFill/>
          </a:ln>
        </p:spPr>
        <p:style>
          <a:lnRef idx="0"/>
          <a:fillRef idx="0"/>
          <a:effectRef idx="0"/>
          <a:fontRef idx="minor"/>
        </p:style>
        <p:txBody>
          <a:bodyPr lIns="90000" rIns="90000" tIns="45000" bIns="45000" anchor="t">
            <a:noAutofit/>
          </a:bodyPr>
          <a:p>
            <a:endParaRPr lang="tr-TR" sz="1800" b="0" u="none" strike="noStrike">
              <a:solidFill>
                <a:srgbClr val="ffffff"/>
              </a:solidFill>
              <a:effectLst/>
              <a:uFillTx/>
              <a:latin typeface="Arial"/>
            </a:endParaRPr>
          </a:p>
        </p:txBody>
      </p:sp>
      <p:sp>
        <p:nvSpPr>
          <p:cNvPr id="247" name="182 Serbest Form"/>
          <p:cNvSpPr/>
          <p:nvPr/>
        </p:nvSpPr>
        <p:spPr>
          <a:xfrm>
            <a:off x="593640" y="1828800"/>
            <a:ext cx="7956360" cy="923400"/>
          </a:xfrm>
          <a:custGeom>
            <a:avLst/>
            <a:gdLst>
              <a:gd name="textAreaLeft" fmla="*/ 0 w 7956360"/>
              <a:gd name="textAreaRight" fmla="*/ 7956720 w 7956360"/>
              <a:gd name="textAreaTop" fmla="*/ 0 h 923400"/>
              <a:gd name="textAreaBottom" fmla="*/ 923760 h 923400"/>
            </a:gdLst>
            <a:ahLst/>
            <a:cxnLst/>
            <a:rect l="textAreaLeft" t="textAreaTop" r="textAreaRight" b="textAreaBottom"/>
            <a:pathLst>
              <a:path w="7956042" h="923328">
                <a:moveTo>
                  <a:pt x="0" y="923328"/>
                </a:moveTo>
                <a:lnTo>
                  <a:pt x="7956042" y="923328"/>
                </a:lnTo>
                <a:lnTo>
                  <a:pt x="7956042" y="0"/>
                </a:lnTo>
                <a:lnTo>
                  <a:pt x="0" y="0"/>
                </a:lnTo>
                <a:lnTo>
                  <a:pt x="0" y="923328"/>
                </a:lnTo>
                <a:close/>
              </a:path>
            </a:pathLst>
          </a:custGeom>
          <a:noFill/>
          <a:ln cap="sq" w="9360">
            <a:solidFill>
              <a:srgbClr val="ffff00"/>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48" name="183 Dikdörtgen"/>
          <p:cNvSpPr/>
          <p:nvPr/>
        </p:nvSpPr>
        <p:spPr>
          <a:xfrm>
            <a:off x="1414440" y="1646280"/>
            <a:ext cx="6339960" cy="1509480"/>
          </a:xfrm>
          <a:prstGeom prst="rect">
            <a:avLst/>
          </a:prstGeom>
          <a:blipFill rotWithShape="0">
            <a:blip r:embed="rId1"/>
            <a:srcRect/>
            <a:stretch/>
          </a:blip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49" name="184 Dikdörtgen"/>
          <p:cNvSpPr/>
          <p:nvPr/>
        </p:nvSpPr>
        <p:spPr>
          <a:xfrm>
            <a:off x="6862680" y="1646280"/>
            <a:ext cx="1082520" cy="1509480"/>
          </a:xfrm>
          <a:prstGeom prst="rect">
            <a:avLst/>
          </a:prstGeom>
          <a:blipFill rotWithShape="0">
            <a:blip r:embed="rId2"/>
            <a:srcRect/>
            <a:stretch/>
          </a:blip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50" name="185 Serbest Form"/>
          <p:cNvSpPr/>
          <p:nvPr/>
        </p:nvSpPr>
        <p:spPr>
          <a:xfrm>
            <a:off x="1893960" y="1938240"/>
            <a:ext cx="5357520" cy="617400"/>
          </a:xfrm>
          <a:custGeom>
            <a:avLst/>
            <a:gdLst>
              <a:gd name="textAreaLeft" fmla="*/ 0 w 5357520"/>
              <a:gd name="textAreaRight" fmla="*/ 5357880 w 5357520"/>
              <a:gd name="textAreaTop" fmla="*/ 0 h 617400"/>
              <a:gd name="textAreaBottom" fmla="*/ 617760 h 617400"/>
            </a:gdLst>
            <a:ahLst/>
            <a:cxnLst/>
            <a:rect l="textAreaLeft" t="textAreaTop" r="textAreaRight" b="textAreaBottom"/>
            <a:pathLst>
              <a:path w="5356987" h="616627">
                <a:moveTo>
                  <a:pt x="934974" y="117221"/>
                </a:moveTo>
                <a:lnTo>
                  <a:pt x="830199" y="117221"/>
                </a:lnTo>
                <a:lnTo>
                  <a:pt x="638937" y="608076"/>
                </a:lnTo>
                <a:lnTo>
                  <a:pt x="744093" y="608076"/>
                </a:lnTo>
                <a:lnTo>
                  <a:pt x="784606" y="496570"/>
                </a:lnTo>
                <a:lnTo>
                  <a:pt x="1086909" y="496570"/>
                </a:lnTo>
                <a:lnTo>
                  <a:pt x="1053796" y="413893"/>
                </a:lnTo>
                <a:lnTo>
                  <a:pt x="815086" y="413893"/>
                </a:lnTo>
                <a:lnTo>
                  <a:pt x="881380" y="231648"/>
                </a:lnTo>
                <a:lnTo>
                  <a:pt x="980804" y="231648"/>
                </a:lnTo>
                <a:lnTo>
                  <a:pt x="934974" y="117221"/>
                </a:lnTo>
                <a:close/>
                <a:moveTo>
                  <a:pt x="1086909" y="496570"/>
                </a:moveTo>
                <a:lnTo>
                  <a:pt x="980821" y="496570"/>
                </a:lnTo>
                <a:lnTo>
                  <a:pt x="1023747" y="608076"/>
                </a:lnTo>
                <a:lnTo>
                  <a:pt x="1131570" y="608076"/>
                </a:lnTo>
                <a:lnTo>
                  <a:pt x="1086909" y="496570"/>
                </a:lnTo>
                <a:close/>
                <a:moveTo>
                  <a:pt x="980804" y="231648"/>
                </a:moveTo>
                <a:lnTo>
                  <a:pt x="881380" y="231648"/>
                </a:lnTo>
                <a:lnTo>
                  <a:pt x="949071" y="413893"/>
                </a:lnTo>
                <a:lnTo>
                  <a:pt x="1053796" y="413893"/>
                </a:lnTo>
                <a:lnTo>
                  <a:pt x="980804" y="231648"/>
                </a:lnTo>
                <a:close/>
                <a:moveTo>
                  <a:pt x="1285875" y="121158"/>
                </a:moveTo>
                <a:lnTo>
                  <a:pt x="1186815" y="121158"/>
                </a:lnTo>
                <a:lnTo>
                  <a:pt x="1186815" y="608076"/>
                </a:lnTo>
                <a:lnTo>
                  <a:pt x="1532382" y="608076"/>
                </a:lnTo>
                <a:lnTo>
                  <a:pt x="1532382" y="525399"/>
                </a:lnTo>
                <a:lnTo>
                  <a:pt x="1285875" y="525399"/>
                </a:lnTo>
                <a:lnTo>
                  <a:pt x="1285875" y="121158"/>
                </a:lnTo>
                <a:close/>
                <a:moveTo>
                  <a:pt x="5356987" y="117221"/>
                </a:moveTo>
                <a:lnTo>
                  <a:pt x="5257800" y="117221"/>
                </a:lnTo>
                <a:lnTo>
                  <a:pt x="5257800" y="608076"/>
                </a:lnTo>
                <a:lnTo>
                  <a:pt x="5356987" y="608076"/>
                </a:lnTo>
                <a:lnTo>
                  <a:pt x="5356987" y="117221"/>
                </a:lnTo>
                <a:close/>
                <a:moveTo>
                  <a:pt x="4864989" y="117221"/>
                </a:moveTo>
                <a:lnTo>
                  <a:pt x="4765929" y="117221"/>
                </a:lnTo>
                <a:lnTo>
                  <a:pt x="4765929" y="608076"/>
                </a:lnTo>
                <a:lnTo>
                  <a:pt x="4864989" y="608076"/>
                </a:lnTo>
                <a:lnTo>
                  <a:pt x="4864989" y="393446"/>
                </a:lnTo>
                <a:lnTo>
                  <a:pt x="5158358" y="393446"/>
                </a:lnTo>
                <a:lnTo>
                  <a:pt x="5158358" y="310388"/>
                </a:lnTo>
                <a:lnTo>
                  <a:pt x="4864989" y="310388"/>
                </a:lnTo>
                <a:lnTo>
                  <a:pt x="4864989" y="117221"/>
                </a:lnTo>
                <a:close/>
                <a:moveTo>
                  <a:pt x="5158358" y="393446"/>
                </a:moveTo>
                <a:lnTo>
                  <a:pt x="5059172" y="393446"/>
                </a:lnTo>
                <a:lnTo>
                  <a:pt x="5059172" y="608076"/>
                </a:lnTo>
                <a:lnTo>
                  <a:pt x="5158358" y="608076"/>
                </a:lnTo>
                <a:lnTo>
                  <a:pt x="5158358" y="393446"/>
                </a:lnTo>
                <a:close/>
                <a:moveTo>
                  <a:pt x="5158358" y="117221"/>
                </a:moveTo>
                <a:lnTo>
                  <a:pt x="5059172" y="117221"/>
                </a:lnTo>
                <a:lnTo>
                  <a:pt x="5059172" y="310388"/>
                </a:lnTo>
                <a:lnTo>
                  <a:pt x="5158358" y="310388"/>
                </a:lnTo>
                <a:lnTo>
                  <a:pt x="5158358" y="117221"/>
                </a:lnTo>
                <a:close/>
                <a:moveTo>
                  <a:pt x="4215130" y="117221"/>
                </a:moveTo>
                <a:lnTo>
                  <a:pt x="3851148" y="117221"/>
                </a:lnTo>
                <a:lnTo>
                  <a:pt x="3851148" y="608076"/>
                </a:lnTo>
                <a:lnTo>
                  <a:pt x="4224528" y="608076"/>
                </a:lnTo>
                <a:lnTo>
                  <a:pt x="4224528" y="525399"/>
                </a:lnTo>
                <a:lnTo>
                  <a:pt x="3950207" y="525399"/>
                </a:lnTo>
                <a:lnTo>
                  <a:pt x="3950207" y="391795"/>
                </a:lnTo>
                <a:lnTo>
                  <a:pt x="4196715" y="391795"/>
                </a:lnTo>
                <a:lnTo>
                  <a:pt x="4196715" y="308991"/>
                </a:lnTo>
                <a:lnTo>
                  <a:pt x="3950207" y="308991"/>
                </a:lnTo>
                <a:lnTo>
                  <a:pt x="3950207" y="200152"/>
                </a:lnTo>
                <a:lnTo>
                  <a:pt x="4215130" y="200152"/>
                </a:lnTo>
                <a:lnTo>
                  <a:pt x="4215130" y="117221"/>
                </a:lnTo>
                <a:close/>
                <a:moveTo>
                  <a:pt x="3769232" y="117221"/>
                </a:moveTo>
                <a:lnTo>
                  <a:pt x="3432682" y="117221"/>
                </a:lnTo>
                <a:lnTo>
                  <a:pt x="3432682" y="608076"/>
                </a:lnTo>
                <a:lnTo>
                  <a:pt x="3531870" y="608076"/>
                </a:lnTo>
                <a:lnTo>
                  <a:pt x="3531870" y="399415"/>
                </a:lnTo>
                <a:lnTo>
                  <a:pt x="3736721" y="399415"/>
                </a:lnTo>
                <a:lnTo>
                  <a:pt x="3736721" y="316357"/>
                </a:lnTo>
                <a:lnTo>
                  <a:pt x="3531870" y="316357"/>
                </a:lnTo>
                <a:lnTo>
                  <a:pt x="3531870" y="200152"/>
                </a:lnTo>
                <a:lnTo>
                  <a:pt x="3769232" y="200152"/>
                </a:lnTo>
                <a:lnTo>
                  <a:pt x="3769232" y="117221"/>
                </a:lnTo>
                <a:close/>
                <a:moveTo>
                  <a:pt x="2843657" y="117221"/>
                </a:moveTo>
                <a:lnTo>
                  <a:pt x="2747264" y="117221"/>
                </a:lnTo>
                <a:lnTo>
                  <a:pt x="2747264" y="608076"/>
                </a:lnTo>
                <a:lnTo>
                  <a:pt x="2839339" y="608076"/>
                </a:lnTo>
                <a:lnTo>
                  <a:pt x="2839339" y="287909"/>
                </a:lnTo>
                <a:lnTo>
                  <a:pt x="2948278" y="287909"/>
                </a:lnTo>
                <a:lnTo>
                  <a:pt x="2843657" y="117221"/>
                </a:lnTo>
                <a:close/>
                <a:moveTo>
                  <a:pt x="2948278" y="287909"/>
                </a:moveTo>
                <a:lnTo>
                  <a:pt x="2839339" y="287909"/>
                </a:lnTo>
                <a:lnTo>
                  <a:pt x="3037205" y="608076"/>
                </a:lnTo>
                <a:lnTo>
                  <a:pt x="3136646" y="608076"/>
                </a:lnTo>
                <a:lnTo>
                  <a:pt x="3136646" y="445008"/>
                </a:lnTo>
                <a:lnTo>
                  <a:pt x="3044571" y="445008"/>
                </a:lnTo>
                <a:lnTo>
                  <a:pt x="2948278" y="287909"/>
                </a:lnTo>
                <a:close/>
                <a:moveTo>
                  <a:pt x="3136646" y="117221"/>
                </a:moveTo>
                <a:lnTo>
                  <a:pt x="3044571" y="117221"/>
                </a:lnTo>
                <a:lnTo>
                  <a:pt x="3044571" y="445008"/>
                </a:lnTo>
                <a:lnTo>
                  <a:pt x="3136646" y="445008"/>
                </a:lnTo>
                <a:lnTo>
                  <a:pt x="3136646" y="117221"/>
                </a:lnTo>
                <a:close/>
                <a:moveTo>
                  <a:pt x="2651887" y="117221"/>
                </a:moveTo>
                <a:lnTo>
                  <a:pt x="2552700" y="117221"/>
                </a:lnTo>
                <a:lnTo>
                  <a:pt x="2552700" y="608076"/>
                </a:lnTo>
                <a:lnTo>
                  <a:pt x="2651887" y="608076"/>
                </a:lnTo>
                <a:lnTo>
                  <a:pt x="2651887" y="117221"/>
                </a:lnTo>
                <a:close/>
                <a:moveTo>
                  <a:pt x="2157857" y="117221"/>
                </a:moveTo>
                <a:lnTo>
                  <a:pt x="2061464" y="117221"/>
                </a:lnTo>
                <a:lnTo>
                  <a:pt x="2061464" y="608076"/>
                </a:lnTo>
                <a:lnTo>
                  <a:pt x="2153539" y="608076"/>
                </a:lnTo>
                <a:lnTo>
                  <a:pt x="2153539" y="287909"/>
                </a:lnTo>
                <a:lnTo>
                  <a:pt x="2262478" y="287909"/>
                </a:lnTo>
                <a:lnTo>
                  <a:pt x="2157857" y="117221"/>
                </a:lnTo>
                <a:close/>
                <a:moveTo>
                  <a:pt x="2262478" y="287909"/>
                </a:moveTo>
                <a:lnTo>
                  <a:pt x="2153539" y="287909"/>
                </a:lnTo>
                <a:lnTo>
                  <a:pt x="2351405" y="608076"/>
                </a:lnTo>
                <a:lnTo>
                  <a:pt x="2450846" y="608076"/>
                </a:lnTo>
                <a:lnTo>
                  <a:pt x="2450846" y="445008"/>
                </a:lnTo>
                <a:lnTo>
                  <a:pt x="2358771" y="445008"/>
                </a:lnTo>
                <a:lnTo>
                  <a:pt x="2262478" y="287909"/>
                </a:lnTo>
                <a:close/>
                <a:moveTo>
                  <a:pt x="2450846" y="117221"/>
                </a:moveTo>
                <a:lnTo>
                  <a:pt x="2358771" y="117221"/>
                </a:lnTo>
                <a:lnTo>
                  <a:pt x="2358771" y="445008"/>
                </a:lnTo>
                <a:lnTo>
                  <a:pt x="2450846" y="445008"/>
                </a:lnTo>
                <a:lnTo>
                  <a:pt x="2450846" y="117221"/>
                </a:lnTo>
                <a:close/>
                <a:moveTo>
                  <a:pt x="1967230" y="117221"/>
                </a:moveTo>
                <a:lnTo>
                  <a:pt x="1603248" y="117221"/>
                </a:lnTo>
                <a:lnTo>
                  <a:pt x="1603248" y="608076"/>
                </a:lnTo>
                <a:lnTo>
                  <a:pt x="1976627" y="608076"/>
                </a:lnTo>
                <a:lnTo>
                  <a:pt x="1976627" y="525399"/>
                </a:lnTo>
                <a:lnTo>
                  <a:pt x="1702308" y="525399"/>
                </a:lnTo>
                <a:lnTo>
                  <a:pt x="1702308" y="391795"/>
                </a:lnTo>
                <a:lnTo>
                  <a:pt x="1948814" y="391795"/>
                </a:lnTo>
                <a:lnTo>
                  <a:pt x="1948814" y="308991"/>
                </a:lnTo>
                <a:lnTo>
                  <a:pt x="1702308" y="308991"/>
                </a:lnTo>
                <a:lnTo>
                  <a:pt x="1702308" y="200152"/>
                </a:lnTo>
                <a:lnTo>
                  <a:pt x="1967230" y="200152"/>
                </a:lnTo>
                <a:lnTo>
                  <a:pt x="1967230" y="117221"/>
                </a:lnTo>
                <a:close/>
                <a:moveTo>
                  <a:pt x="292989" y="117221"/>
                </a:moveTo>
                <a:lnTo>
                  <a:pt x="193929" y="117221"/>
                </a:lnTo>
                <a:lnTo>
                  <a:pt x="193929" y="608076"/>
                </a:lnTo>
                <a:lnTo>
                  <a:pt x="292989" y="608076"/>
                </a:lnTo>
                <a:lnTo>
                  <a:pt x="292989" y="393446"/>
                </a:lnTo>
                <a:lnTo>
                  <a:pt x="586359" y="393446"/>
                </a:lnTo>
                <a:lnTo>
                  <a:pt x="586359" y="310388"/>
                </a:lnTo>
                <a:lnTo>
                  <a:pt x="292989" y="310388"/>
                </a:lnTo>
                <a:lnTo>
                  <a:pt x="292989" y="117221"/>
                </a:lnTo>
                <a:close/>
                <a:moveTo>
                  <a:pt x="586359" y="393446"/>
                </a:moveTo>
                <a:lnTo>
                  <a:pt x="487172" y="393446"/>
                </a:lnTo>
                <a:lnTo>
                  <a:pt x="487172" y="608076"/>
                </a:lnTo>
                <a:lnTo>
                  <a:pt x="586359" y="608076"/>
                </a:lnTo>
                <a:lnTo>
                  <a:pt x="586359" y="393446"/>
                </a:lnTo>
                <a:close/>
                <a:moveTo>
                  <a:pt x="586359" y="117221"/>
                </a:moveTo>
                <a:lnTo>
                  <a:pt x="487172" y="117221"/>
                </a:lnTo>
                <a:lnTo>
                  <a:pt x="487172" y="310388"/>
                </a:lnTo>
                <a:lnTo>
                  <a:pt x="586359" y="310388"/>
                </a:lnTo>
                <a:lnTo>
                  <a:pt x="586359" y="117221"/>
                </a:lnTo>
                <a:close/>
                <a:moveTo>
                  <a:pt x="99187" y="117221"/>
                </a:moveTo>
                <a:lnTo>
                  <a:pt x="0" y="117221"/>
                </a:lnTo>
                <a:lnTo>
                  <a:pt x="0" y="608076"/>
                </a:lnTo>
                <a:lnTo>
                  <a:pt x="99187" y="608076"/>
                </a:lnTo>
                <a:lnTo>
                  <a:pt x="99187" y="117221"/>
                </a:lnTo>
                <a:close/>
                <a:moveTo>
                  <a:pt x="4379722" y="438912"/>
                </a:moveTo>
                <a:lnTo>
                  <a:pt x="4284165" y="455701"/>
                </a:lnTo>
                <a:lnTo>
                  <a:pt x="4286487" y="469421"/>
                </a:lnTo>
                <a:lnTo>
                  <a:pt x="4289453" y="482575"/>
                </a:lnTo>
                <a:lnTo>
                  <a:pt x="4302461" y="518855"/>
                </a:lnTo>
                <a:lnTo>
                  <a:pt x="4330282" y="560571"/>
                </a:lnTo>
                <a:lnTo>
                  <a:pt x="4366759" y="590526"/>
                </a:lnTo>
                <a:lnTo>
                  <a:pt x="4410006" y="607335"/>
                </a:lnTo>
                <a:lnTo>
                  <a:pt x="4450607" y="614375"/>
                </a:lnTo>
                <a:lnTo>
                  <a:pt x="4499355" y="616627"/>
                </a:lnTo>
                <a:lnTo>
                  <a:pt x="4512899" y="615951"/>
                </a:lnTo>
                <a:lnTo>
                  <a:pt x="4551062" y="610945"/>
                </a:lnTo>
                <a:lnTo>
                  <a:pt x="4597859" y="596595"/>
                </a:lnTo>
                <a:lnTo>
                  <a:pt x="4637937" y="568970"/>
                </a:lnTo>
                <a:lnTo>
                  <a:pt x="4663697" y="536208"/>
                </a:lnTo>
                <a:lnTo>
                  <a:pt x="4665318" y="533006"/>
                </a:lnTo>
                <a:lnTo>
                  <a:pt x="4484662" y="533006"/>
                </a:lnTo>
                <a:lnTo>
                  <a:pt x="4470579" y="532223"/>
                </a:lnTo>
                <a:lnTo>
                  <a:pt x="4433578" y="522099"/>
                </a:lnTo>
                <a:lnTo>
                  <a:pt x="4398069" y="490437"/>
                </a:lnTo>
                <a:lnTo>
                  <a:pt x="4382921" y="453756"/>
                </a:lnTo>
                <a:lnTo>
                  <a:pt x="4379722" y="438912"/>
                </a:lnTo>
                <a:close/>
                <a:moveTo>
                  <a:pt x="4480179" y="108839"/>
                </a:moveTo>
                <a:lnTo>
                  <a:pt x="4437262" y="111707"/>
                </a:lnTo>
                <a:lnTo>
                  <a:pt x="4388720" y="124112"/>
                </a:lnTo>
                <a:lnTo>
                  <a:pt x="4354893" y="141893"/>
                </a:lnTo>
                <a:lnTo>
                  <a:pt x="4327564" y="168515"/>
                </a:lnTo>
                <a:lnTo>
                  <a:pt x="4305698" y="212858"/>
                </a:lnTo>
                <a:lnTo>
                  <a:pt x="4301213" y="253981"/>
                </a:lnTo>
                <a:lnTo>
                  <a:pt x="4302579" y="266979"/>
                </a:lnTo>
                <a:lnTo>
                  <a:pt x="4320379" y="314313"/>
                </a:lnTo>
                <a:lnTo>
                  <a:pt x="4346812" y="345098"/>
                </a:lnTo>
                <a:lnTo>
                  <a:pt x="4380522" y="366537"/>
                </a:lnTo>
                <a:lnTo>
                  <a:pt x="4417014" y="381113"/>
                </a:lnTo>
                <a:lnTo>
                  <a:pt x="4493699" y="402174"/>
                </a:lnTo>
                <a:lnTo>
                  <a:pt x="4506454" y="405623"/>
                </a:lnTo>
                <a:lnTo>
                  <a:pt x="4548079" y="418799"/>
                </a:lnTo>
                <a:lnTo>
                  <a:pt x="4581878" y="454023"/>
                </a:lnTo>
                <a:lnTo>
                  <a:pt x="4583224" y="468497"/>
                </a:lnTo>
                <a:lnTo>
                  <a:pt x="4581205" y="480727"/>
                </a:lnTo>
                <a:lnTo>
                  <a:pt x="4558440" y="513221"/>
                </a:lnTo>
                <a:lnTo>
                  <a:pt x="4515224" y="530815"/>
                </a:lnTo>
                <a:lnTo>
                  <a:pt x="4484662" y="533006"/>
                </a:lnTo>
                <a:lnTo>
                  <a:pt x="4665318" y="533006"/>
                </a:lnTo>
                <a:lnTo>
                  <a:pt x="4680288" y="488747"/>
                </a:lnTo>
                <a:lnTo>
                  <a:pt x="4682342" y="462103"/>
                </a:lnTo>
                <a:lnTo>
                  <a:pt x="4681765" y="449616"/>
                </a:lnTo>
                <a:lnTo>
                  <a:pt x="4669617" y="401839"/>
                </a:lnTo>
                <a:lnTo>
                  <a:pt x="4648258" y="367495"/>
                </a:lnTo>
                <a:lnTo>
                  <a:pt x="4618738" y="342975"/>
                </a:lnTo>
                <a:lnTo>
                  <a:pt x="4582135" y="325398"/>
                </a:lnTo>
                <a:lnTo>
                  <a:pt x="4534510" y="310247"/>
                </a:lnTo>
                <a:lnTo>
                  <a:pt x="4484351" y="297412"/>
                </a:lnTo>
                <a:lnTo>
                  <a:pt x="4468736" y="293177"/>
                </a:lnTo>
                <a:lnTo>
                  <a:pt x="4431196" y="280019"/>
                </a:lnTo>
                <a:lnTo>
                  <a:pt x="4400728" y="256551"/>
                </a:lnTo>
                <a:lnTo>
                  <a:pt x="4397334" y="227781"/>
                </a:lnTo>
                <a:lnTo>
                  <a:pt x="4403187" y="216802"/>
                </a:lnTo>
                <a:lnTo>
                  <a:pt x="4443791" y="194895"/>
                </a:lnTo>
                <a:lnTo>
                  <a:pt x="4489593" y="191166"/>
                </a:lnTo>
                <a:lnTo>
                  <a:pt x="4651777" y="191166"/>
                </a:lnTo>
                <a:lnTo>
                  <a:pt x="4649634" y="186929"/>
                </a:lnTo>
                <a:lnTo>
                  <a:pt x="4626003" y="155968"/>
                </a:lnTo>
                <a:lnTo>
                  <a:pt x="4587298" y="128753"/>
                </a:lnTo>
                <a:lnTo>
                  <a:pt x="4539362" y="113812"/>
                </a:lnTo>
                <a:lnTo>
                  <a:pt x="4496029" y="109149"/>
                </a:lnTo>
                <a:lnTo>
                  <a:pt x="4480179" y="108839"/>
                </a:lnTo>
                <a:close/>
                <a:moveTo>
                  <a:pt x="4651777" y="191166"/>
                </a:moveTo>
                <a:lnTo>
                  <a:pt x="4489593" y="191166"/>
                </a:lnTo>
                <a:lnTo>
                  <a:pt x="4502746" y="192560"/>
                </a:lnTo>
                <a:lnTo>
                  <a:pt x="4515005" y="195292"/>
                </a:lnTo>
                <a:lnTo>
                  <a:pt x="4555535" y="222812"/>
                </a:lnTo>
                <a:lnTo>
                  <a:pt x="4569206" y="261874"/>
                </a:lnTo>
                <a:lnTo>
                  <a:pt x="4667746" y="248332"/>
                </a:lnTo>
                <a:lnTo>
                  <a:pt x="4666150" y="234988"/>
                </a:lnTo>
                <a:lnTo>
                  <a:pt x="4663562" y="222193"/>
                </a:lnTo>
                <a:lnTo>
                  <a:pt x="4659961" y="209930"/>
                </a:lnTo>
                <a:lnTo>
                  <a:pt x="4655326" y="198182"/>
                </a:lnTo>
                <a:lnTo>
                  <a:pt x="4651777" y="191166"/>
                </a:lnTo>
                <a:close/>
                <a:moveTo>
                  <a:pt x="5353939" y="0"/>
                </a:moveTo>
                <a:lnTo>
                  <a:pt x="5261483" y="0"/>
                </a:lnTo>
                <a:lnTo>
                  <a:pt x="5261483" y="89027"/>
                </a:lnTo>
                <a:lnTo>
                  <a:pt x="5353939" y="89027"/>
                </a:lnTo>
                <a:lnTo>
                  <a:pt x="5353939" y="0"/>
                </a:lnTo>
                <a:close/>
                <a:moveTo>
                  <a:pt x="2648839" y="0"/>
                </a:moveTo>
                <a:lnTo>
                  <a:pt x="2556383" y="0"/>
                </a:lnTo>
                <a:lnTo>
                  <a:pt x="2556383" y="89027"/>
                </a:lnTo>
                <a:lnTo>
                  <a:pt x="2648839" y="89027"/>
                </a:lnTo>
                <a:lnTo>
                  <a:pt x="2648839" y="0"/>
                </a:lnTo>
                <a:close/>
                <a:moveTo>
                  <a:pt x="96139" y="0"/>
                </a:moveTo>
                <a:lnTo>
                  <a:pt x="3683" y="0"/>
                </a:lnTo>
                <a:lnTo>
                  <a:pt x="3683" y="89027"/>
                </a:lnTo>
                <a:lnTo>
                  <a:pt x="96139" y="89027"/>
                </a:lnTo>
                <a:lnTo>
                  <a:pt x="96139" y="0"/>
                </a:lnTo>
                <a:close/>
              </a:path>
            </a:pathLst>
          </a:custGeom>
          <a:solidFill>
            <a:srgbClr val="ffff00"/>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51" name="186 Serbest Form"/>
          <p:cNvSpPr/>
          <p:nvPr/>
        </p:nvSpPr>
        <p:spPr>
          <a:xfrm>
            <a:off x="2708280" y="2170080"/>
            <a:ext cx="134640" cy="180720"/>
          </a:xfrm>
          <a:custGeom>
            <a:avLst/>
            <a:gdLst>
              <a:gd name="textAreaLeft" fmla="*/ 0 w 134640"/>
              <a:gd name="textAreaRight" fmla="*/ 135000 w 134640"/>
              <a:gd name="textAreaTop" fmla="*/ 0 h 180720"/>
              <a:gd name="textAreaBottom" fmla="*/ 181080 h 180720"/>
            </a:gdLst>
            <a:ahLst/>
            <a:cxnLst/>
            <a:rect l="textAreaLeft" t="textAreaTop" r="textAreaRight" b="textAreaBottom"/>
            <a:pathLst>
              <a:path w="133985" h="182245">
                <a:moveTo>
                  <a:pt x="66293" y="0"/>
                </a:moveTo>
                <a:lnTo>
                  <a:pt x="0" y="182245"/>
                </a:lnTo>
                <a:lnTo>
                  <a:pt x="133985" y="182245"/>
                </a:lnTo>
                <a:lnTo>
                  <a:pt x="66293" y="0"/>
                </a:lnTo>
                <a:close/>
              </a:path>
            </a:pathLst>
          </a:custGeom>
          <a:noFill/>
          <a:ln cap="sq" w="12240">
            <a:solidFill>
              <a:srgbClr val="515d73"/>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52" name="187 Serbest Form"/>
          <p:cNvSpPr/>
          <p:nvPr/>
        </p:nvSpPr>
        <p:spPr>
          <a:xfrm>
            <a:off x="7151760" y="2055960"/>
            <a:ext cx="99720" cy="489960"/>
          </a:xfrm>
          <a:custGeom>
            <a:avLst/>
            <a:gdLst>
              <a:gd name="textAreaLeft" fmla="*/ 0 w 99720"/>
              <a:gd name="textAreaRight" fmla="*/ 100080 w 99720"/>
              <a:gd name="textAreaTop" fmla="*/ 0 h 489960"/>
              <a:gd name="textAreaBottom" fmla="*/ 490320 h 489960"/>
            </a:gdLst>
            <a:ahLst/>
            <a:cxnLst/>
            <a:rect l="textAreaLeft" t="textAreaTop" r="textAreaRight" b="textAreaBottom"/>
            <a:pathLst>
              <a:path w="99187" h="490854">
                <a:moveTo>
                  <a:pt x="0" y="0"/>
                </a:moveTo>
                <a:lnTo>
                  <a:pt x="99187" y="0"/>
                </a:lnTo>
                <a:lnTo>
                  <a:pt x="99187" y="490854"/>
                </a:lnTo>
                <a:lnTo>
                  <a:pt x="0" y="490854"/>
                </a:lnTo>
                <a:lnTo>
                  <a:pt x="0" y="0"/>
                </a:lnTo>
                <a:close/>
              </a:path>
            </a:pathLst>
          </a:custGeom>
          <a:noFill/>
          <a:ln cap="sq" w="12240">
            <a:solidFill>
              <a:srgbClr val="515d73"/>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53" name="188 Serbest Form"/>
          <p:cNvSpPr/>
          <p:nvPr/>
        </p:nvSpPr>
        <p:spPr>
          <a:xfrm>
            <a:off x="6659640" y="2055960"/>
            <a:ext cx="391680" cy="489960"/>
          </a:xfrm>
          <a:custGeom>
            <a:avLst/>
            <a:gdLst>
              <a:gd name="textAreaLeft" fmla="*/ 0 w 391680"/>
              <a:gd name="textAreaRight" fmla="*/ 392040 w 391680"/>
              <a:gd name="textAreaTop" fmla="*/ 0 h 489960"/>
              <a:gd name="textAreaBottom" fmla="*/ 490320 h 489960"/>
            </a:gdLst>
            <a:ahLst/>
            <a:cxnLst/>
            <a:rect l="textAreaLeft" t="textAreaTop" r="textAreaRight" b="textAreaBottom"/>
            <a:pathLst>
              <a:path w="392429" h="490854">
                <a:moveTo>
                  <a:pt x="0" y="0"/>
                </a:moveTo>
                <a:lnTo>
                  <a:pt x="99060" y="0"/>
                </a:lnTo>
                <a:lnTo>
                  <a:pt x="99060" y="193166"/>
                </a:lnTo>
                <a:lnTo>
                  <a:pt x="293242" y="193166"/>
                </a:lnTo>
                <a:lnTo>
                  <a:pt x="293242" y="0"/>
                </a:lnTo>
                <a:lnTo>
                  <a:pt x="392429" y="0"/>
                </a:lnTo>
                <a:lnTo>
                  <a:pt x="392429" y="490854"/>
                </a:lnTo>
                <a:lnTo>
                  <a:pt x="293242" y="490854"/>
                </a:lnTo>
                <a:lnTo>
                  <a:pt x="293242" y="276224"/>
                </a:lnTo>
                <a:lnTo>
                  <a:pt x="99060" y="276224"/>
                </a:lnTo>
                <a:lnTo>
                  <a:pt x="99060" y="490854"/>
                </a:lnTo>
                <a:lnTo>
                  <a:pt x="0" y="490854"/>
                </a:lnTo>
                <a:lnTo>
                  <a:pt x="0" y="0"/>
                </a:lnTo>
                <a:close/>
              </a:path>
            </a:pathLst>
          </a:custGeom>
          <a:noFill/>
          <a:ln cap="sq" w="12240">
            <a:solidFill>
              <a:srgbClr val="515d73"/>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54" name="189 Serbest Form"/>
          <p:cNvSpPr/>
          <p:nvPr/>
        </p:nvSpPr>
        <p:spPr>
          <a:xfrm>
            <a:off x="5326200" y="2055960"/>
            <a:ext cx="335880" cy="489960"/>
          </a:xfrm>
          <a:custGeom>
            <a:avLst/>
            <a:gdLst>
              <a:gd name="textAreaLeft" fmla="*/ 0 w 335880"/>
              <a:gd name="textAreaRight" fmla="*/ 336240 w 335880"/>
              <a:gd name="textAreaTop" fmla="*/ 0 h 489960"/>
              <a:gd name="textAreaBottom" fmla="*/ 490320 h 489960"/>
            </a:gdLst>
            <a:ahLst/>
            <a:cxnLst/>
            <a:rect l="textAreaLeft" t="textAreaTop" r="textAreaRight" b="textAreaBottom"/>
            <a:pathLst>
              <a:path w="336550" h="490854">
                <a:moveTo>
                  <a:pt x="0" y="0"/>
                </a:moveTo>
                <a:lnTo>
                  <a:pt x="336550" y="0"/>
                </a:lnTo>
                <a:lnTo>
                  <a:pt x="336550" y="82930"/>
                </a:lnTo>
                <a:lnTo>
                  <a:pt x="99187" y="82930"/>
                </a:lnTo>
                <a:lnTo>
                  <a:pt x="99187" y="199135"/>
                </a:lnTo>
                <a:lnTo>
                  <a:pt x="304038" y="199135"/>
                </a:lnTo>
                <a:lnTo>
                  <a:pt x="304038" y="282193"/>
                </a:lnTo>
                <a:lnTo>
                  <a:pt x="99187" y="282193"/>
                </a:lnTo>
                <a:lnTo>
                  <a:pt x="99187" y="490854"/>
                </a:lnTo>
                <a:lnTo>
                  <a:pt x="0" y="490854"/>
                </a:lnTo>
                <a:lnTo>
                  <a:pt x="0" y="0"/>
                </a:lnTo>
                <a:close/>
              </a:path>
            </a:pathLst>
          </a:custGeom>
          <a:noFill/>
          <a:ln cap="sq" w="12240">
            <a:solidFill>
              <a:srgbClr val="515d73"/>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55" name="190 Serbest Form"/>
          <p:cNvSpPr/>
          <p:nvPr/>
        </p:nvSpPr>
        <p:spPr>
          <a:xfrm>
            <a:off x="4641840" y="2055960"/>
            <a:ext cx="388440" cy="489960"/>
          </a:xfrm>
          <a:custGeom>
            <a:avLst/>
            <a:gdLst>
              <a:gd name="textAreaLeft" fmla="*/ 0 w 388440"/>
              <a:gd name="textAreaRight" fmla="*/ 388800 w 388440"/>
              <a:gd name="textAreaTop" fmla="*/ 0 h 489960"/>
              <a:gd name="textAreaBottom" fmla="*/ 490320 h 489960"/>
            </a:gdLst>
            <a:ahLst/>
            <a:cxnLst/>
            <a:rect l="textAreaLeft" t="textAreaTop" r="textAreaRight" b="textAreaBottom"/>
            <a:pathLst>
              <a:path w="389382" h="490854">
                <a:moveTo>
                  <a:pt x="0" y="0"/>
                </a:moveTo>
                <a:lnTo>
                  <a:pt x="96393" y="0"/>
                </a:lnTo>
                <a:lnTo>
                  <a:pt x="297307" y="327786"/>
                </a:lnTo>
                <a:lnTo>
                  <a:pt x="297307" y="0"/>
                </a:lnTo>
                <a:lnTo>
                  <a:pt x="389382" y="0"/>
                </a:lnTo>
                <a:lnTo>
                  <a:pt x="389382" y="490854"/>
                </a:lnTo>
                <a:lnTo>
                  <a:pt x="289941" y="490854"/>
                </a:lnTo>
                <a:lnTo>
                  <a:pt x="92075" y="170687"/>
                </a:lnTo>
                <a:lnTo>
                  <a:pt x="92075" y="490854"/>
                </a:lnTo>
                <a:lnTo>
                  <a:pt x="0" y="490854"/>
                </a:lnTo>
                <a:lnTo>
                  <a:pt x="0" y="0"/>
                </a:lnTo>
                <a:close/>
              </a:path>
            </a:pathLst>
          </a:custGeom>
          <a:noFill/>
          <a:ln cap="sq" w="12240">
            <a:solidFill>
              <a:srgbClr val="515d73"/>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56" name="191 Serbest Form"/>
          <p:cNvSpPr/>
          <p:nvPr/>
        </p:nvSpPr>
        <p:spPr>
          <a:xfrm>
            <a:off x="4446720" y="2055960"/>
            <a:ext cx="99360" cy="489960"/>
          </a:xfrm>
          <a:custGeom>
            <a:avLst/>
            <a:gdLst>
              <a:gd name="textAreaLeft" fmla="*/ 0 w 99360"/>
              <a:gd name="textAreaRight" fmla="*/ 99720 w 99360"/>
              <a:gd name="textAreaTop" fmla="*/ 0 h 489960"/>
              <a:gd name="textAreaBottom" fmla="*/ 490320 h 489960"/>
            </a:gdLst>
            <a:ahLst/>
            <a:cxnLst/>
            <a:rect l="textAreaLeft" t="textAreaTop" r="textAreaRight" b="textAreaBottom"/>
            <a:pathLst>
              <a:path w="99187" h="490854">
                <a:moveTo>
                  <a:pt x="0" y="0"/>
                </a:moveTo>
                <a:lnTo>
                  <a:pt x="99187" y="0"/>
                </a:lnTo>
                <a:lnTo>
                  <a:pt x="99187" y="490854"/>
                </a:lnTo>
                <a:lnTo>
                  <a:pt x="0" y="490854"/>
                </a:lnTo>
                <a:lnTo>
                  <a:pt x="0" y="0"/>
                </a:lnTo>
                <a:close/>
              </a:path>
            </a:pathLst>
          </a:custGeom>
          <a:noFill/>
          <a:ln cap="sq" w="12240">
            <a:solidFill>
              <a:srgbClr val="515d73"/>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57" name="192 Serbest Form"/>
          <p:cNvSpPr/>
          <p:nvPr/>
        </p:nvSpPr>
        <p:spPr>
          <a:xfrm>
            <a:off x="3956040" y="2055960"/>
            <a:ext cx="388440" cy="489960"/>
          </a:xfrm>
          <a:custGeom>
            <a:avLst/>
            <a:gdLst>
              <a:gd name="textAreaLeft" fmla="*/ 0 w 388440"/>
              <a:gd name="textAreaRight" fmla="*/ 388800 w 388440"/>
              <a:gd name="textAreaTop" fmla="*/ 0 h 489960"/>
              <a:gd name="textAreaBottom" fmla="*/ 490320 h 489960"/>
            </a:gdLst>
            <a:ahLst/>
            <a:cxnLst/>
            <a:rect l="textAreaLeft" t="textAreaTop" r="textAreaRight" b="textAreaBottom"/>
            <a:pathLst>
              <a:path w="389382" h="490854">
                <a:moveTo>
                  <a:pt x="0" y="0"/>
                </a:moveTo>
                <a:lnTo>
                  <a:pt x="96393" y="0"/>
                </a:lnTo>
                <a:lnTo>
                  <a:pt x="297307" y="327786"/>
                </a:lnTo>
                <a:lnTo>
                  <a:pt x="297307" y="0"/>
                </a:lnTo>
                <a:lnTo>
                  <a:pt x="389382" y="0"/>
                </a:lnTo>
                <a:lnTo>
                  <a:pt x="389382" y="490854"/>
                </a:lnTo>
                <a:lnTo>
                  <a:pt x="289941" y="490854"/>
                </a:lnTo>
                <a:lnTo>
                  <a:pt x="92075" y="170687"/>
                </a:lnTo>
                <a:lnTo>
                  <a:pt x="92075" y="490854"/>
                </a:lnTo>
                <a:lnTo>
                  <a:pt x="0" y="490854"/>
                </a:lnTo>
                <a:lnTo>
                  <a:pt x="0" y="0"/>
                </a:lnTo>
                <a:close/>
              </a:path>
            </a:pathLst>
          </a:custGeom>
          <a:noFill/>
          <a:ln cap="sq" w="12240">
            <a:solidFill>
              <a:srgbClr val="515d73"/>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58" name="193 Serbest Form"/>
          <p:cNvSpPr/>
          <p:nvPr/>
        </p:nvSpPr>
        <p:spPr>
          <a:xfrm>
            <a:off x="2533680" y="2055960"/>
            <a:ext cx="491760" cy="489960"/>
          </a:xfrm>
          <a:custGeom>
            <a:avLst/>
            <a:gdLst>
              <a:gd name="textAreaLeft" fmla="*/ 0 w 491760"/>
              <a:gd name="textAreaRight" fmla="*/ 492120 w 491760"/>
              <a:gd name="textAreaTop" fmla="*/ 0 h 489960"/>
              <a:gd name="textAreaBottom" fmla="*/ 490320 h 489960"/>
            </a:gdLst>
            <a:ahLst/>
            <a:cxnLst/>
            <a:rect l="textAreaLeft" t="textAreaTop" r="textAreaRight" b="textAreaBottom"/>
            <a:pathLst>
              <a:path w="492633" h="490854">
                <a:moveTo>
                  <a:pt x="191262" y="0"/>
                </a:moveTo>
                <a:lnTo>
                  <a:pt x="296037" y="0"/>
                </a:lnTo>
                <a:lnTo>
                  <a:pt x="492633" y="490854"/>
                </a:lnTo>
                <a:lnTo>
                  <a:pt x="384810" y="490854"/>
                </a:lnTo>
                <a:lnTo>
                  <a:pt x="341884" y="379348"/>
                </a:lnTo>
                <a:lnTo>
                  <a:pt x="145669" y="379348"/>
                </a:lnTo>
                <a:lnTo>
                  <a:pt x="105156" y="490854"/>
                </a:lnTo>
                <a:lnTo>
                  <a:pt x="0" y="490854"/>
                </a:lnTo>
                <a:lnTo>
                  <a:pt x="191262" y="0"/>
                </a:lnTo>
                <a:close/>
              </a:path>
            </a:pathLst>
          </a:custGeom>
          <a:noFill/>
          <a:ln cap="sq" w="12240">
            <a:solidFill>
              <a:srgbClr val="515d73"/>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59" name="194 Serbest Form"/>
          <p:cNvSpPr/>
          <p:nvPr/>
        </p:nvSpPr>
        <p:spPr>
          <a:xfrm>
            <a:off x="2087640" y="2055960"/>
            <a:ext cx="391680" cy="489960"/>
          </a:xfrm>
          <a:custGeom>
            <a:avLst/>
            <a:gdLst>
              <a:gd name="textAreaLeft" fmla="*/ 0 w 391680"/>
              <a:gd name="textAreaRight" fmla="*/ 392040 w 391680"/>
              <a:gd name="textAreaTop" fmla="*/ 0 h 489960"/>
              <a:gd name="textAreaBottom" fmla="*/ 490320 h 489960"/>
            </a:gdLst>
            <a:ahLst/>
            <a:cxnLst/>
            <a:rect l="textAreaLeft" t="textAreaTop" r="textAreaRight" b="textAreaBottom"/>
            <a:pathLst>
              <a:path w="392429" h="490854">
                <a:moveTo>
                  <a:pt x="0" y="0"/>
                </a:moveTo>
                <a:lnTo>
                  <a:pt x="99059" y="0"/>
                </a:lnTo>
                <a:lnTo>
                  <a:pt x="99059" y="193166"/>
                </a:lnTo>
                <a:lnTo>
                  <a:pt x="293242" y="193166"/>
                </a:lnTo>
                <a:lnTo>
                  <a:pt x="293242" y="0"/>
                </a:lnTo>
                <a:lnTo>
                  <a:pt x="392429" y="0"/>
                </a:lnTo>
                <a:lnTo>
                  <a:pt x="392429" y="490854"/>
                </a:lnTo>
                <a:lnTo>
                  <a:pt x="293242" y="490854"/>
                </a:lnTo>
                <a:lnTo>
                  <a:pt x="293242" y="276224"/>
                </a:lnTo>
                <a:lnTo>
                  <a:pt x="99059" y="276224"/>
                </a:lnTo>
                <a:lnTo>
                  <a:pt x="99059" y="490854"/>
                </a:lnTo>
                <a:lnTo>
                  <a:pt x="0" y="490854"/>
                </a:lnTo>
                <a:lnTo>
                  <a:pt x="0" y="0"/>
                </a:lnTo>
                <a:close/>
              </a:path>
            </a:pathLst>
          </a:custGeom>
          <a:noFill/>
          <a:ln cap="sq" w="12240">
            <a:solidFill>
              <a:srgbClr val="515d73"/>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60" name="195 Serbest Form"/>
          <p:cNvSpPr/>
          <p:nvPr/>
        </p:nvSpPr>
        <p:spPr>
          <a:xfrm>
            <a:off x="1893960" y="2055960"/>
            <a:ext cx="99720" cy="489960"/>
          </a:xfrm>
          <a:custGeom>
            <a:avLst/>
            <a:gdLst>
              <a:gd name="textAreaLeft" fmla="*/ 0 w 99720"/>
              <a:gd name="textAreaRight" fmla="*/ 100080 w 99720"/>
              <a:gd name="textAreaTop" fmla="*/ 0 h 489960"/>
              <a:gd name="textAreaBottom" fmla="*/ 490320 h 489960"/>
            </a:gdLst>
            <a:ahLst/>
            <a:cxnLst/>
            <a:rect l="textAreaLeft" t="textAreaTop" r="textAreaRight" b="textAreaBottom"/>
            <a:pathLst>
              <a:path w="99187" h="490854">
                <a:moveTo>
                  <a:pt x="0" y="0"/>
                </a:moveTo>
                <a:lnTo>
                  <a:pt x="99187" y="0"/>
                </a:lnTo>
                <a:lnTo>
                  <a:pt x="99187" y="490854"/>
                </a:lnTo>
                <a:lnTo>
                  <a:pt x="0" y="490854"/>
                </a:lnTo>
                <a:lnTo>
                  <a:pt x="0" y="0"/>
                </a:lnTo>
                <a:close/>
              </a:path>
            </a:pathLst>
          </a:custGeom>
          <a:noFill/>
          <a:ln cap="sq" w="12240">
            <a:solidFill>
              <a:srgbClr val="515d73"/>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61" name="196 Serbest Form"/>
          <p:cNvSpPr/>
          <p:nvPr/>
        </p:nvSpPr>
        <p:spPr>
          <a:xfrm>
            <a:off x="6178680" y="2046240"/>
            <a:ext cx="397800" cy="507600"/>
          </a:xfrm>
          <a:custGeom>
            <a:avLst/>
            <a:gdLst>
              <a:gd name="textAreaLeft" fmla="*/ 0 w 397800"/>
              <a:gd name="textAreaRight" fmla="*/ 398160 w 397800"/>
              <a:gd name="textAreaTop" fmla="*/ 0 h 507600"/>
              <a:gd name="textAreaBottom" fmla="*/ 507960 h 507600"/>
            </a:gdLst>
            <a:ahLst/>
            <a:cxnLst/>
            <a:rect l="textAreaLeft" t="textAreaTop" r="textAreaRight" b="textAreaBottom"/>
            <a:pathLst>
              <a:path w="398177" h="507788">
                <a:moveTo>
                  <a:pt x="196013" y="0"/>
                </a:moveTo>
                <a:lnTo>
                  <a:pt x="241455" y="2796"/>
                </a:lnTo>
                <a:lnTo>
                  <a:pt x="280571" y="11195"/>
                </a:lnTo>
                <a:lnTo>
                  <a:pt x="322883" y="31132"/>
                </a:lnTo>
                <a:lnTo>
                  <a:pt x="358699" y="67316"/>
                </a:lnTo>
                <a:lnTo>
                  <a:pt x="379397" y="113354"/>
                </a:lnTo>
                <a:lnTo>
                  <a:pt x="383580" y="139493"/>
                </a:lnTo>
                <a:lnTo>
                  <a:pt x="285040" y="153035"/>
                </a:lnTo>
                <a:lnTo>
                  <a:pt x="281726" y="138161"/>
                </a:lnTo>
                <a:lnTo>
                  <a:pt x="277174" y="125140"/>
                </a:lnTo>
                <a:lnTo>
                  <a:pt x="242410" y="90722"/>
                </a:lnTo>
                <a:lnTo>
                  <a:pt x="205427" y="82327"/>
                </a:lnTo>
                <a:lnTo>
                  <a:pt x="187979" y="82652"/>
                </a:lnTo>
                <a:lnTo>
                  <a:pt x="148227" y="89128"/>
                </a:lnTo>
                <a:lnTo>
                  <a:pt x="113168" y="118942"/>
                </a:lnTo>
                <a:lnTo>
                  <a:pt x="113364" y="135740"/>
                </a:lnTo>
                <a:lnTo>
                  <a:pt x="137471" y="166505"/>
                </a:lnTo>
                <a:lnTo>
                  <a:pt x="184571" y="184338"/>
                </a:lnTo>
                <a:lnTo>
                  <a:pt x="218471" y="193039"/>
                </a:lnTo>
                <a:lnTo>
                  <a:pt x="235159" y="197309"/>
                </a:lnTo>
                <a:lnTo>
                  <a:pt x="276591" y="209186"/>
                </a:lnTo>
                <a:lnTo>
                  <a:pt x="315243" y="223713"/>
                </a:lnTo>
                <a:lnTo>
                  <a:pt x="355274" y="249807"/>
                </a:lnTo>
                <a:lnTo>
                  <a:pt x="379415" y="280811"/>
                </a:lnTo>
                <a:lnTo>
                  <a:pt x="393709" y="316769"/>
                </a:lnTo>
                <a:lnTo>
                  <a:pt x="398177" y="353264"/>
                </a:lnTo>
                <a:lnTo>
                  <a:pt x="397668" y="366880"/>
                </a:lnTo>
                <a:lnTo>
                  <a:pt x="389913" y="404446"/>
                </a:lnTo>
                <a:lnTo>
                  <a:pt x="371215" y="439674"/>
                </a:lnTo>
                <a:lnTo>
                  <a:pt x="344505" y="468520"/>
                </a:lnTo>
                <a:lnTo>
                  <a:pt x="302297" y="492224"/>
                </a:lnTo>
                <a:lnTo>
                  <a:pt x="254542" y="504290"/>
                </a:lnTo>
                <a:lnTo>
                  <a:pt x="215190" y="507788"/>
                </a:lnTo>
                <a:lnTo>
                  <a:pt x="197971" y="507570"/>
                </a:lnTo>
                <a:lnTo>
                  <a:pt x="152054" y="503721"/>
                </a:lnTo>
                <a:lnTo>
                  <a:pt x="113939" y="495088"/>
                </a:lnTo>
                <a:lnTo>
                  <a:pt x="73471" y="476163"/>
                </a:lnTo>
                <a:lnTo>
                  <a:pt x="37967" y="441954"/>
                </a:lnTo>
                <a:lnTo>
                  <a:pt x="13251" y="398432"/>
                </a:lnTo>
                <a:lnTo>
                  <a:pt x="2321" y="360582"/>
                </a:lnTo>
                <a:lnTo>
                  <a:pt x="0" y="346862"/>
                </a:lnTo>
                <a:lnTo>
                  <a:pt x="95556" y="330073"/>
                </a:lnTo>
                <a:lnTo>
                  <a:pt x="98755" y="344917"/>
                </a:lnTo>
                <a:lnTo>
                  <a:pt x="102882" y="358457"/>
                </a:lnTo>
                <a:lnTo>
                  <a:pt x="128598" y="399445"/>
                </a:lnTo>
                <a:lnTo>
                  <a:pt x="173240" y="421345"/>
                </a:lnTo>
                <a:lnTo>
                  <a:pt x="200496" y="424167"/>
                </a:lnTo>
                <a:lnTo>
                  <a:pt x="216574" y="423622"/>
                </a:lnTo>
                <a:lnTo>
                  <a:pt x="255490" y="415380"/>
                </a:lnTo>
                <a:lnTo>
                  <a:pt x="292261" y="383411"/>
                </a:lnTo>
                <a:lnTo>
                  <a:pt x="299059" y="359658"/>
                </a:lnTo>
                <a:lnTo>
                  <a:pt x="297712" y="345184"/>
                </a:lnTo>
                <a:lnTo>
                  <a:pt x="263913" y="309960"/>
                </a:lnTo>
                <a:lnTo>
                  <a:pt x="222289" y="296784"/>
                </a:lnTo>
                <a:lnTo>
                  <a:pt x="180067" y="285790"/>
                </a:lnTo>
                <a:lnTo>
                  <a:pt x="163073" y="281390"/>
                </a:lnTo>
                <a:lnTo>
                  <a:pt x="119542" y="267543"/>
                </a:lnTo>
                <a:lnTo>
                  <a:pt x="77491" y="247291"/>
                </a:lnTo>
                <a:lnTo>
                  <a:pt x="43771" y="216174"/>
                </a:lnTo>
                <a:lnTo>
                  <a:pt x="24836" y="182726"/>
                </a:lnTo>
                <a:lnTo>
                  <a:pt x="17048" y="145142"/>
                </a:lnTo>
                <a:lnTo>
                  <a:pt x="17476" y="130236"/>
                </a:lnTo>
                <a:lnTo>
                  <a:pt x="25144" y="92331"/>
                </a:lnTo>
                <a:lnTo>
                  <a:pt x="51872" y="49712"/>
                </a:lnTo>
                <a:lnTo>
                  <a:pt x="92483" y="20149"/>
                </a:lnTo>
                <a:lnTo>
                  <a:pt x="128624" y="7722"/>
                </a:lnTo>
                <a:lnTo>
                  <a:pt x="178569" y="426"/>
                </a:lnTo>
                <a:lnTo>
                  <a:pt x="191867" y="22"/>
                </a:lnTo>
                <a:lnTo>
                  <a:pt x="196013" y="0"/>
                </a:lnTo>
                <a:close/>
              </a:path>
            </a:pathLst>
          </a:custGeom>
          <a:noFill/>
          <a:ln cap="sq" w="12240">
            <a:solidFill>
              <a:srgbClr val="515d73"/>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62" name="197 Serbest Form"/>
          <p:cNvSpPr/>
          <p:nvPr/>
        </p:nvSpPr>
        <p:spPr>
          <a:xfrm>
            <a:off x="7155000" y="1938240"/>
            <a:ext cx="93240" cy="88560"/>
          </a:xfrm>
          <a:custGeom>
            <a:avLst/>
            <a:gdLst>
              <a:gd name="textAreaLeft" fmla="*/ 0 w 93240"/>
              <a:gd name="textAreaRight" fmla="*/ 93600 w 93240"/>
              <a:gd name="textAreaTop" fmla="*/ 0 h 88560"/>
              <a:gd name="textAreaBottom" fmla="*/ 88920 h 88560"/>
            </a:gdLst>
            <a:ahLst/>
            <a:cxnLst/>
            <a:rect l="textAreaLeft" t="textAreaTop" r="textAreaRight" b="textAreaBottom"/>
            <a:pathLst>
              <a:path w="92456" h="89027">
                <a:moveTo>
                  <a:pt x="0" y="0"/>
                </a:moveTo>
                <a:lnTo>
                  <a:pt x="92456" y="0"/>
                </a:lnTo>
                <a:lnTo>
                  <a:pt x="92456" y="89027"/>
                </a:lnTo>
                <a:lnTo>
                  <a:pt x="0" y="89027"/>
                </a:lnTo>
                <a:lnTo>
                  <a:pt x="0" y="0"/>
                </a:lnTo>
                <a:close/>
              </a:path>
            </a:pathLst>
          </a:custGeom>
          <a:noFill/>
          <a:ln cap="sq" w="12240">
            <a:solidFill>
              <a:srgbClr val="515d73"/>
            </a:solidFill>
            <a:round/>
          </a:ln>
        </p:spPr>
        <p:style>
          <a:lnRef idx="0"/>
          <a:fillRef idx="0"/>
          <a:effectRef idx="0"/>
          <a:fontRef idx="minor"/>
        </p:style>
        <p:txBody>
          <a:bodyPr lIns="90000" rIns="90000" tIns="43920" bIns="43920" anchor="t">
            <a:noAutofit/>
          </a:bodyPr>
          <a:p>
            <a:endParaRPr lang="tr-TR" sz="1800" b="0" u="none" strike="noStrike">
              <a:solidFill>
                <a:srgbClr val="000000"/>
              </a:solidFill>
              <a:effectLst/>
              <a:uFillTx/>
              <a:latin typeface="Arial"/>
            </a:endParaRPr>
          </a:p>
        </p:txBody>
      </p:sp>
      <p:sp>
        <p:nvSpPr>
          <p:cNvPr id="263" name="198 Serbest Form"/>
          <p:cNvSpPr/>
          <p:nvPr/>
        </p:nvSpPr>
        <p:spPr>
          <a:xfrm>
            <a:off x="4449600" y="1938240"/>
            <a:ext cx="93600" cy="88560"/>
          </a:xfrm>
          <a:custGeom>
            <a:avLst/>
            <a:gdLst>
              <a:gd name="textAreaLeft" fmla="*/ 0 w 93600"/>
              <a:gd name="textAreaRight" fmla="*/ 93960 w 93600"/>
              <a:gd name="textAreaTop" fmla="*/ 0 h 88560"/>
              <a:gd name="textAreaBottom" fmla="*/ 88920 h 88560"/>
            </a:gdLst>
            <a:ahLst/>
            <a:cxnLst/>
            <a:rect l="textAreaLeft" t="textAreaTop" r="textAreaRight" b="textAreaBottom"/>
            <a:pathLst>
              <a:path w="92456" h="89027">
                <a:moveTo>
                  <a:pt x="0" y="0"/>
                </a:moveTo>
                <a:lnTo>
                  <a:pt x="92456" y="0"/>
                </a:lnTo>
                <a:lnTo>
                  <a:pt x="92456" y="89027"/>
                </a:lnTo>
                <a:lnTo>
                  <a:pt x="0" y="89027"/>
                </a:lnTo>
                <a:lnTo>
                  <a:pt x="0" y="0"/>
                </a:lnTo>
                <a:close/>
              </a:path>
            </a:pathLst>
          </a:custGeom>
          <a:noFill/>
          <a:ln cap="sq" w="12240">
            <a:solidFill>
              <a:srgbClr val="515d73"/>
            </a:solidFill>
            <a:round/>
          </a:ln>
        </p:spPr>
        <p:style>
          <a:lnRef idx="0"/>
          <a:fillRef idx="0"/>
          <a:effectRef idx="0"/>
          <a:fontRef idx="minor"/>
        </p:style>
        <p:txBody>
          <a:bodyPr lIns="90000" rIns="90000" tIns="43920" bIns="43920" anchor="t">
            <a:noAutofit/>
          </a:bodyPr>
          <a:p>
            <a:endParaRPr lang="tr-TR" sz="1800" b="0" u="none" strike="noStrike">
              <a:solidFill>
                <a:srgbClr val="000000"/>
              </a:solidFill>
              <a:effectLst/>
              <a:uFillTx/>
              <a:latin typeface="Arial"/>
            </a:endParaRPr>
          </a:p>
        </p:txBody>
      </p:sp>
      <p:sp>
        <p:nvSpPr>
          <p:cNvPr id="264" name="199 Serbest Form"/>
          <p:cNvSpPr/>
          <p:nvPr/>
        </p:nvSpPr>
        <p:spPr>
          <a:xfrm>
            <a:off x="1897200" y="1938240"/>
            <a:ext cx="93240" cy="88560"/>
          </a:xfrm>
          <a:custGeom>
            <a:avLst/>
            <a:gdLst>
              <a:gd name="textAreaLeft" fmla="*/ 0 w 93240"/>
              <a:gd name="textAreaRight" fmla="*/ 93600 w 93240"/>
              <a:gd name="textAreaTop" fmla="*/ 0 h 88560"/>
              <a:gd name="textAreaBottom" fmla="*/ 88920 h 88560"/>
            </a:gdLst>
            <a:ahLst/>
            <a:cxnLst/>
            <a:rect l="textAreaLeft" t="textAreaTop" r="textAreaRight" b="textAreaBottom"/>
            <a:pathLst>
              <a:path w="92455" h="89027">
                <a:moveTo>
                  <a:pt x="0" y="0"/>
                </a:moveTo>
                <a:lnTo>
                  <a:pt x="92455" y="0"/>
                </a:lnTo>
                <a:lnTo>
                  <a:pt x="92455" y="89027"/>
                </a:lnTo>
                <a:lnTo>
                  <a:pt x="0" y="89027"/>
                </a:lnTo>
                <a:lnTo>
                  <a:pt x="0" y="0"/>
                </a:lnTo>
                <a:close/>
              </a:path>
            </a:pathLst>
          </a:custGeom>
          <a:noFill/>
          <a:ln cap="sq" w="12240">
            <a:solidFill>
              <a:srgbClr val="515d73"/>
            </a:solidFill>
            <a:round/>
          </a:ln>
        </p:spPr>
        <p:style>
          <a:lnRef idx="0"/>
          <a:fillRef idx="0"/>
          <a:effectRef idx="0"/>
          <a:fontRef idx="minor"/>
        </p:style>
        <p:txBody>
          <a:bodyPr lIns="90000" rIns="90000" tIns="43920" bIns="43920" anchor="t">
            <a:noAutofit/>
          </a:bodyPr>
          <a:p>
            <a:endParaRPr lang="tr-TR" sz="18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9" name="221 Serbest Form"/>
          <p:cNvSpPr/>
          <p:nvPr/>
        </p:nvSpPr>
        <p:spPr>
          <a:xfrm>
            <a:off x="876312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3816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20" name="222 Serbest Form"/>
          <p:cNvSpPr/>
          <p:nvPr/>
        </p:nvSpPr>
        <p:spPr>
          <a:xfrm>
            <a:off x="8748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3564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21" name="223 Serbest Form"/>
          <p:cNvSpPr/>
          <p:nvPr/>
        </p:nvSpPr>
        <p:spPr>
          <a:xfrm>
            <a:off x="540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1260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22" name="224 Serbest Form"/>
          <p:cNvSpPr/>
          <p:nvPr/>
        </p:nvSpPr>
        <p:spPr>
          <a:xfrm>
            <a:off x="8839080" y="0"/>
            <a:ext cx="304560" cy="6857640"/>
          </a:xfrm>
          <a:custGeom>
            <a:avLst/>
            <a:gdLst>
              <a:gd name="textAreaLeft" fmla="*/ 0 w 304560"/>
              <a:gd name="textAreaRight" fmla="*/ 304920 w 304560"/>
              <a:gd name="textAreaTop" fmla="*/ 0 h 6857640"/>
              <a:gd name="textAreaBottom" fmla="*/ 6858000 h 6857640"/>
            </a:gdLst>
            <a:ahLst/>
            <a:cxnLst/>
            <a:rect l="textAreaLeft" t="textAreaTop" r="textAreaRight" b="textAreaBottom"/>
            <a:pathLst>
              <a:path w="304800" h="6858000">
                <a:moveTo>
                  <a:pt x="0" y="6858000"/>
                </a:moveTo>
                <a:lnTo>
                  <a:pt x="304800" y="6858000"/>
                </a:lnTo>
                <a:lnTo>
                  <a:pt x="304800" y="0"/>
                </a:lnTo>
                <a:lnTo>
                  <a:pt x="0" y="0"/>
                </a:lnTo>
                <a:lnTo>
                  <a:pt x="0" y="6858000"/>
                </a:lnTo>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23" name="225 Serbest Form"/>
          <p:cNvSpPr/>
          <p:nvPr/>
        </p:nvSpPr>
        <p:spPr>
          <a:xfrm>
            <a:off x="89154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9360">
            <a:solidFill>
              <a:srgbClr val="fd8537"/>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24" name="226 Serbest Form"/>
          <p:cNvSpPr/>
          <p:nvPr/>
        </p:nvSpPr>
        <p:spPr>
          <a:xfrm>
            <a:off x="8156520" y="5715000"/>
            <a:ext cx="549000" cy="549000"/>
          </a:xfrm>
          <a:custGeom>
            <a:avLst/>
            <a:gdLst>
              <a:gd name="textAreaLeft" fmla="*/ 0 w 549000"/>
              <a:gd name="textAreaRight" fmla="*/ 549360 w 549000"/>
              <a:gd name="textAreaTop" fmla="*/ 0 h 549000"/>
              <a:gd name="textAreaBottom" fmla="*/ 549360 h 549000"/>
            </a:gdLst>
            <a:ahLst/>
            <a:cxnLst/>
            <a:rect l="textAreaLeft" t="textAreaTop" r="textAreaRight" b="textAreaBottom"/>
            <a:pathLst>
              <a:path w="549275" h="549275">
                <a:moveTo>
                  <a:pt x="274700" y="0"/>
                </a:moveTo>
                <a:lnTo>
                  <a:pt x="230130" y="3594"/>
                </a:lnTo>
                <a:lnTo>
                  <a:pt x="187854" y="14001"/>
                </a:lnTo>
                <a:lnTo>
                  <a:pt x="148437" y="30654"/>
                </a:lnTo>
                <a:lnTo>
                  <a:pt x="112443" y="52989"/>
                </a:lnTo>
                <a:lnTo>
                  <a:pt x="80438" y="80440"/>
                </a:lnTo>
                <a:lnTo>
                  <a:pt x="52986" y="112441"/>
                </a:lnTo>
                <a:lnTo>
                  <a:pt x="30651" y="148426"/>
                </a:lnTo>
                <a:lnTo>
                  <a:pt x="13999" y="187831"/>
                </a:lnTo>
                <a:lnTo>
                  <a:pt x="3593" y="230090"/>
                </a:lnTo>
                <a:lnTo>
                  <a:pt x="0" y="274637"/>
                </a:lnTo>
                <a:lnTo>
                  <a:pt x="910" y="297161"/>
                </a:lnTo>
                <a:lnTo>
                  <a:pt x="7980" y="340635"/>
                </a:lnTo>
                <a:lnTo>
                  <a:pt x="21580" y="381537"/>
                </a:lnTo>
                <a:lnTo>
                  <a:pt x="41144" y="419303"/>
                </a:lnTo>
                <a:lnTo>
                  <a:pt x="66108" y="453367"/>
                </a:lnTo>
                <a:lnTo>
                  <a:pt x="95907" y="483164"/>
                </a:lnTo>
                <a:lnTo>
                  <a:pt x="129977" y="508127"/>
                </a:lnTo>
                <a:lnTo>
                  <a:pt x="167753" y="527692"/>
                </a:lnTo>
                <a:lnTo>
                  <a:pt x="208670" y="541293"/>
                </a:lnTo>
                <a:lnTo>
                  <a:pt x="252164" y="548364"/>
                </a:lnTo>
                <a:lnTo>
                  <a:pt x="274700" y="549275"/>
                </a:lnTo>
                <a:lnTo>
                  <a:pt x="297219" y="548364"/>
                </a:lnTo>
                <a:lnTo>
                  <a:pt x="340682" y="541293"/>
                </a:lnTo>
                <a:lnTo>
                  <a:pt x="381575" y="527692"/>
                </a:lnTo>
                <a:lnTo>
                  <a:pt x="419332" y="508127"/>
                </a:lnTo>
                <a:lnTo>
                  <a:pt x="453388" y="483164"/>
                </a:lnTo>
                <a:lnTo>
                  <a:pt x="483178" y="453367"/>
                </a:lnTo>
                <a:lnTo>
                  <a:pt x="508136" y="419303"/>
                </a:lnTo>
                <a:lnTo>
                  <a:pt x="527696" y="381537"/>
                </a:lnTo>
                <a:lnTo>
                  <a:pt x="541294" y="340635"/>
                </a:lnTo>
                <a:lnTo>
                  <a:pt x="548364" y="297161"/>
                </a:lnTo>
                <a:lnTo>
                  <a:pt x="549275" y="274637"/>
                </a:lnTo>
                <a:lnTo>
                  <a:pt x="548364" y="252113"/>
                </a:lnTo>
                <a:lnTo>
                  <a:pt x="541294" y="208639"/>
                </a:lnTo>
                <a:lnTo>
                  <a:pt x="527696" y="167737"/>
                </a:lnTo>
                <a:lnTo>
                  <a:pt x="508136" y="129971"/>
                </a:lnTo>
                <a:lnTo>
                  <a:pt x="483178" y="95907"/>
                </a:lnTo>
                <a:lnTo>
                  <a:pt x="453388" y="66110"/>
                </a:lnTo>
                <a:lnTo>
                  <a:pt x="419332" y="41147"/>
                </a:lnTo>
                <a:lnTo>
                  <a:pt x="381575" y="21582"/>
                </a:lnTo>
                <a:lnTo>
                  <a:pt x="340682" y="7981"/>
                </a:lnTo>
                <a:lnTo>
                  <a:pt x="297219" y="910"/>
                </a:lnTo>
                <a:lnTo>
                  <a:pt x="274700" y="0"/>
                </a:lnTo>
                <a:close/>
              </a:path>
            </a:pathLst>
          </a:custGeom>
          <a:solidFill>
            <a:srgbClr val="fd8537"/>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25" name="7 Dikdörtgen"/>
          <p:cNvSpPr/>
          <p:nvPr/>
        </p:nvSpPr>
        <p:spPr>
          <a:xfrm>
            <a:off x="493560" y="535680"/>
            <a:ext cx="7786440" cy="5180040"/>
          </a:xfrm>
          <a:prstGeom prst="rect">
            <a:avLst/>
          </a:prstGeom>
          <a:noFill/>
          <a:ln w="0">
            <a:noFill/>
          </a:ln>
        </p:spPr>
        <p:style>
          <a:lnRef idx="0"/>
          <a:fillRef idx="0"/>
          <a:effectRef idx="0"/>
          <a:fontRef idx="minor"/>
        </p:style>
        <p:txBody>
          <a:bodyPr lIns="90000" rIns="90000" tIns="45000" bIns="45000" anchor="t">
            <a:spAutoFit/>
          </a:bodyPr>
          <a:p>
            <a:pPr algn="just" defTabSz="914400">
              <a:lnSpc>
                <a:spcPct val="100000"/>
              </a:lnSpc>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endParaRPr lang="tr-TR" sz="1800" b="0" u="none" strike="noStrike">
              <a:solidFill>
                <a:srgbClr val="000000"/>
              </a:solidFill>
              <a:effectLst/>
              <a:uFillTx/>
              <a:latin typeface="Arial"/>
            </a:endParaRPr>
          </a:p>
          <a:p>
            <a:pPr marL="282240" indent="-269640" algn="just" defTabSz="914400">
              <a:lnSpc>
                <a:spcPct val="100000"/>
              </a:lnSpc>
              <a:buClr>
                <a:srgbClr val="fd8537"/>
              </a:buClr>
              <a:buSzPct val="70000"/>
              <a:buFont typeface="Wingdings" charset="2"/>
              <a:buChar char=""/>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1800" b="0" u="none" strike="noStrike">
                <a:solidFill>
                  <a:srgbClr val="000000"/>
                </a:solidFill>
                <a:effectLst/>
                <a:uFillTx/>
                <a:latin typeface="Arial"/>
                <a:ea typeface="Times New Roman"/>
              </a:rPr>
              <a:t>İhalenin feshi davasına </a:t>
            </a:r>
            <a:r>
              <a:rPr lang="tr-TR" sz="1800" b="1" u="none" strike="noStrike">
                <a:solidFill>
                  <a:srgbClr val="000000"/>
                </a:solidFill>
                <a:effectLst/>
                <a:uFillTx/>
                <a:latin typeface="Arial"/>
                <a:ea typeface="Times New Roman"/>
              </a:rPr>
              <a:t>müdahil</a:t>
            </a:r>
            <a:r>
              <a:rPr lang="tr-TR" sz="1800" b="0" u="none" strike="noStrike">
                <a:solidFill>
                  <a:srgbClr val="000000"/>
                </a:solidFill>
                <a:effectLst/>
                <a:uFillTx/>
                <a:latin typeface="Arial"/>
                <a:ea typeface="Times New Roman"/>
              </a:rPr>
              <a:t> </a:t>
            </a:r>
            <a:r>
              <a:rPr lang="tr-TR" sz="1800" b="1" u="none" strike="noStrike">
                <a:solidFill>
                  <a:srgbClr val="000000"/>
                </a:solidFill>
                <a:effectLst/>
                <a:uFillTx/>
                <a:latin typeface="Arial"/>
                <a:ea typeface="Times New Roman"/>
              </a:rPr>
              <a:t>olarak katılmak</a:t>
            </a:r>
            <a:r>
              <a:rPr lang="tr-TR" sz="1800" b="0" u="none" strike="noStrike">
                <a:solidFill>
                  <a:srgbClr val="000000"/>
                </a:solidFill>
                <a:effectLst/>
                <a:uFillTx/>
                <a:latin typeface="Arial"/>
                <a:ea typeface="Times New Roman"/>
              </a:rPr>
              <a:t> mümkün değildir.</a:t>
            </a:r>
            <a:endParaRPr lang="tr-TR" sz="1800" b="0" u="none" strike="noStrike">
              <a:solidFill>
                <a:srgbClr val="000000"/>
              </a:solidFill>
              <a:effectLst/>
              <a:uFillTx/>
              <a:latin typeface="Arial"/>
            </a:endParaRPr>
          </a:p>
          <a:p>
            <a:pPr marL="282240" indent="-269640" algn="just" defTabSz="914400">
              <a:lnSpc>
                <a:spcPct val="100000"/>
              </a:lnSpc>
              <a:buClr>
                <a:srgbClr val="fd8537"/>
              </a:buClr>
              <a:buSzPct val="70000"/>
              <a:buFont typeface="Wingdings" charset="2"/>
              <a:buChar char=""/>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endParaRPr lang="tr-TR" sz="1800" b="0" u="none" strike="noStrike">
              <a:solidFill>
                <a:srgbClr val="000000"/>
              </a:solidFill>
              <a:effectLst/>
              <a:uFillTx/>
              <a:latin typeface="Arial"/>
            </a:endParaRPr>
          </a:p>
          <a:p>
            <a:pPr marL="282240" indent="-269640" algn="just" defTabSz="914400">
              <a:lnSpc>
                <a:spcPct val="100000"/>
              </a:lnSpc>
              <a:buClr>
                <a:srgbClr val="fd8537"/>
              </a:buClr>
              <a:buSzPct val="70000"/>
              <a:buFont typeface="Wingdings" charset="2"/>
              <a:buChar char=""/>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1800" b="0" u="none" strike="noStrike">
                <a:solidFill>
                  <a:schemeClr val="dk1"/>
                </a:solidFill>
                <a:effectLst/>
                <a:uFillTx/>
                <a:latin typeface="Arial"/>
                <a:ea typeface="DejaVu Sans"/>
              </a:rPr>
              <a:t>7343 sayılı kanunun 27. maddesiyle satış isteyen alacaklı, borçlu, resmi sicilde kayıtlı ilgililer ile sınırlı ayni hak sahipleri dışında kalanların ihalenin feshi davası açması halinde </a:t>
            </a:r>
            <a:r>
              <a:rPr lang="tr-TR" sz="1800" b="1" u="none" strike="noStrike">
                <a:solidFill>
                  <a:schemeClr val="dk1"/>
                </a:solidFill>
                <a:effectLst/>
                <a:uFillTx/>
                <a:latin typeface="Arial"/>
                <a:ea typeface="DejaVu Sans"/>
              </a:rPr>
              <a:t>ihale bedeli üzerinde nispi harç ve teminat </a:t>
            </a:r>
            <a:r>
              <a:rPr lang="tr-TR" sz="1800" b="0" u="none" strike="noStrike">
                <a:solidFill>
                  <a:schemeClr val="dk1"/>
                </a:solidFill>
                <a:effectLst/>
                <a:uFillTx/>
                <a:latin typeface="Arial"/>
                <a:ea typeface="DejaVu Sans"/>
              </a:rPr>
              <a:t>yatırması öngörülmüştür.</a:t>
            </a:r>
            <a:endParaRPr lang="tr-TR" sz="1800" b="0" u="none" strike="noStrike">
              <a:solidFill>
                <a:srgbClr val="000000"/>
              </a:solidFill>
              <a:effectLst/>
              <a:uFillTx/>
              <a:latin typeface="Arial"/>
            </a:endParaRPr>
          </a:p>
          <a:p>
            <a:pPr marL="282240" indent="-269640" algn="just" defTabSz="914400">
              <a:lnSpc>
                <a:spcPct val="100000"/>
              </a:lnSpc>
              <a:buClr>
                <a:srgbClr val="fd8537"/>
              </a:buClr>
              <a:buSzPct val="70000"/>
              <a:buFont typeface="Wingdings" charset="2"/>
              <a:buChar char=""/>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endParaRPr lang="tr-TR" sz="1800" b="0" u="none" strike="noStrike">
              <a:solidFill>
                <a:srgbClr val="000000"/>
              </a:solidFill>
              <a:effectLst/>
              <a:uFillTx/>
              <a:latin typeface="Arial"/>
            </a:endParaRPr>
          </a:p>
          <a:p>
            <a:pPr marL="282240" indent="-269640" algn="just" defTabSz="914400">
              <a:lnSpc>
                <a:spcPct val="100000"/>
              </a:lnSpc>
              <a:buClr>
                <a:srgbClr val="fd8537"/>
              </a:buClr>
              <a:buSzPct val="70000"/>
              <a:buFont typeface="Wingdings" charset="2"/>
              <a:buChar char=""/>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1800" b="0" u="none" strike="noStrike">
                <a:solidFill>
                  <a:schemeClr val="dk1"/>
                </a:solidFill>
                <a:effectLst/>
                <a:uFillTx/>
                <a:latin typeface="Arial"/>
                <a:ea typeface="DejaVu Sans"/>
              </a:rPr>
              <a:t>Dava harçları 492 s. Harçlar Kanununda düzenlenmiş olup, HMK 114 maddede sayılan dava şartlarından değildir.</a:t>
            </a:r>
            <a:endParaRPr lang="tr-TR" sz="1800" b="0" u="none" strike="noStrike">
              <a:solidFill>
                <a:srgbClr val="000000"/>
              </a:solidFill>
              <a:effectLst/>
              <a:uFillTx/>
              <a:latin typeface="Arial"/>
            </a:endParaRPr>
          </a:p>
          <a:p>
            <a:pPr marL="282240" indent="-269640" algn="just" defTabSz="914400">
              <a:lnSpc>
                <a:spcPct val="100000"/>
              </a:lnSpc>
              <a:buClr>
                <a:srgbClr val="fd8537"/>
              </a:buClr>
              <a:buSzPct val="70000"/>
              <a:buFont typeface="Wingdings" charset="2"/>
              <a:buChar char=""/>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endParaRPr lang="tr-TR" sz="1800" b="0" u="none" strike="noStrike">
              <a:solidFill>
                <a:srgbClr val="000000"/>
              </a:solidFill>
              <a:effectLst/>
              <a:uFillTx/>
              <a:latin typeface="Arial"/>
            </a:endParaRPr>
          </a:p>
          <a:p>
            <a:pPr marL="282240" indent="-269640" algn="just" defTabSz="914400">
              <a:lnSpc>
                <a:spcPct val="100000"/>
              </a:lnSpc>
              <a:spcBef>
                <a:spcPts val="598"/>
              </a:spcBef>
              <a:buClr>
                <a:srgbClr val="fd8537"/>
              </a:buClr>
              <a:buSzPct val="70000"/>
              <a:buFont typeface="Wingdings" charset="2"/>
              <a:buChar char=""/>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1800" b="0" u="none" strike="noStrike">
                <a:solidFill>
                  <a:schemeClr val="dk1"/>
                </a:solidFill>
                <a:effectLst/>
                <a:uFillTx/>
                <a:latin typeface="Arial"/>
                <a:ea typeface="DejaVu Sans"/>
              </a:rPr>
              <a:t> İhalenin feshi davasının kanunda sayılı olanlar dışındakiler tarafından 30.11.2021’den sonra açılması halinde nispi harç ve %5 teminat yatırılması şarttır.</a:t>
            </a:r>
            <a:endParaRPr lang="tr-TR" sz="1800" b="0" u="none" strike="noStrike">
              <a:solidFill>
                <a:srgbClr val="000000"/>
              </a:solidFill>
              <a:effectLst/>
              <a:uFillTx/>
              <a:latin typeface="Arial"/>
            </a:endParaRPr>
          </a:p>
          <a:p>
            <a:pPr marL="282240" indent="-269640" algn="just" defTabSz="914400">
              <a:lnSpc>
                <a:spcPct val="100000"/>
              </a:lnSpc>
              <a:spcBef>
                <a:spcPts val="598"/>
              </a:spcBef>
              <a:buClr>
                <a:srgbClr val="fd8537"/>
              </a:buClr>
              <a:buSzPct val="70000"/>
              <a:buFont typeface="Wingdings" charset="2"/>
              <a:buChar char=""/>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endParaRPr lang="tr-TR" sz="1800" b="0" u="none" strike="noStrike">
              <a:solidFill>
                <a:srgbClr val="000000"/>
              </a:solidFill>
              <a:effectLst/>
              <a:uFillTx/>
              <a:latin typeface="Arial"/>
            </a:endParaRPr>
          </a:p>
          <a:p>
            <a:pPr marL="342720" indent="-341280" algn="just" defTabSz="914400">
              <a:lnSpc>
                <a:spcPct val="100000"/>
              </a:lnSpc>
              <a:tabLst>
                <a:tab algn="l" pos="0"/>
              </a:tabLst>
            </a:pPr>
            <a:r>
              <a:rPr lang="tr-TR" sz="1800" b="0" u="none" strike="noStrike">
                <a:solidFill>
                  <a:srgbClr val="000000"/>
                </a:solidFill>
                <a:effectLst/>
                <a:uFillTx/>
                <a:latin typeface="Arial"/>
                <a:ea typeface="Times New Roman"/>
              </a:rPr>
              <a:t>	</a:t>
            </a:r>
            <a:r>
              <a:rPr lang="tr-TR" sz="1800" b="0" u="none" strike="noStrike">
                <a:solidFill>
                  <a:srgbClr val="000000"/>
                </a:solidFill>
                <a:effectLst/>
                <a:uFillTx/>
                <a:latin typeface="Arial"/>
                <a:ea typeface="Times New Roman"/>
              </a:rPr>
              <a:t>	</a:t>
            </a:r>
            <a:r>
              <a:rPr lang="tr-TR" sz="1800" b="0" u="none" strike="noStrike">
                <a:solidFill>
                  <a:srgbClr val="000000"/>
                </a:solidFill>
                <a:effectLst/>
                <a:uFillTx/>
                <a:latin typeface="Arial"/>
                <a:ea typeface="Times New Roman"/>
              </a:rPr>
              <a:t>“İhalenin feshi davasında </a:t>
            </a:r>
            <a:r>
              <a:rPr lang="tr-TR" sz="1800" b="1" u="none" strike="noStrike">
                <a:solidFill>
                  <a:srgbClr val="000000"/>
                </a:solidFill>
                <a:effectLst/>
                <a:uFillTx/>
                <a:latin typeface="Arial"/>
                <a:ea typeface="Times New Roman"/>
              </a:rPr>
              <a:t>aile konutu şerhi </a:t>
            </a:r>
            <a:r>
              <a:rPr lang="tr-TR" sz="1800" b="0" u="none" strike="noStrike">
                <a:solidFill>
                  <a:srgbClr val="000000"/>
                </a:solidFill>
                <a:effectLst/>
                <a:uFillTx/>
                <a:latin typeface="Arial"/>
                <a:ea typeface="Times New Roman"/>
              </a:rPr>
              <a:t>sahibi ilgili sayılır ve satış ilanı tebliği gerekir.’’</a:t>
            </a:r>
            <a:endParaRPr lang="tr-TR" sz="1800" b="0" u="none" strike="noStrike">
              <a:solidFill>
                <a:srgbClr val="000000"/>
              </a:solidFill>
              <a:effectLst/>
              <a:uFillTx/>
              <a:latin typeface="Arial"/>
            </a:endParaRPr>
          </a:p>
          <a:p>
            <a:pPr marL="342720" indent="-341280" algn="just" defTabSz="914400">
              <a:lnSpc>
                <a:spcPct val="100000"/>
              </a:lnSpc>
              <a:tabLst>
                <a:tab algn="l" pos="0"/>
              </a:tabLst>
            </a:pPr>
            <a:r>
              <a:rPr lang="tr-TR" sz="1800" b="0" u="none" strike="noStrike">
                <a:solidFill>
                  <a:srgbClr val="000000"/>
                </a:solidFill>
                <a:effectLst/>
                <a:uFillTx/>
                <a:latin typeface="Arial"/>
                <a:ea typeface="Times New Roman"/>
              </a:rPr>
              <a:t>           </a:t>
            </a:r>
            <a:r>
              <a:rPr lang="tr-TR" sz="1800" b="0" u="none" strike="noStrike">
                <a:solidFill>
                  <a:srgbClr val="000000"/>
                </a:solidFill>
                <a:effectLst/>
                <a:uFillTx/>
                <a:latin typeface="Arial"/>
                <a:ea typeface="Times New Roman"/>
              </a:rPr>
              <a:t>	</a:t>
            </a:r>
            <a:r>
              <a:rPr lang="tr-TR" sz="1800" b="0" u="none" strike="noStrike">
                <a:solidFill>
                  <a:srgbClr val="000000"/>
                </a:solidFill>
                <a:effectLst/>
                <a:uFillTx/>
                <a:latin typeface="Arial"/>
                <a:ea typeface="Times New Roman"/>
              </a:rPr>
              <a:t> </a:t>
            </a:r>
            <a:r>
              <a:rPr lang="tr-TR" sz="1800" b="0" u="none" strike="noStrike">
                <a:solidFill>
                  <a:srgbClr val="ff0000"/>
                </a:solidFill>
                <a:effectLst/>
                <a:uFillTx/>
                <a:latin typeface="Arial"/>
                <a:ea typeface="Times New Roman"/>
              </a:rPr>
              <a:t>12 HD. 2014/8016 E.</a:t>
            </a:r>
            <a:endParaRPr lang="tr-TR" sz="18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6" name="221 Serbest Form"/>
          <p:cNvSpPr/>
          <p:nvPr/>
        </p:nvSpPr>
        <p:spPr>
          <a:xfrm>
            <a:off x="876312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3816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27" name="222 Serbest Form"/>
          <p:cNvSpPr/>
          <p:nvPr/>
        </p:nvSpPr>
        <p:spPr>
          <a:xfrm>
            <a:off x="8748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3564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28" name="223 Serbest Form"/>
          <p:cNvSpPr/>
          <p:nvPr/>
        </p:nvSpPr>
        <p:spPr>
          <a:xfrm>
            <a:off x="540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1260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29" name="224 Serbest Form"/>
          <p:cNvSpPr/>
          <p:nvPr/>
        </p:nvSpPr>
        <p:spPr>
          <a:xfrm>
            <a:off x="8839080" y="0"/>
            <a:ext cx="304560" cy="6857640"/>
          </a:xfrm>
          <a:custGeom>
            <a:avLst/>
            <a:gdLst>
              <a:gd name="textAreaLeft" fmla="*/ 0 w 304560"/>
              <a:gd name="textAreaRight" fmla="*/ 304920 w 304560"/>
              <a:gd name="textAreaTop" fmla="*/ 0 h 6857640"/>
              <a:gd name="textAreaBottom" fmla="*/ 6858000 h 6857640"/>
            </a:gdLst>
            <a:ahLst/>
            <a:cxnLst/>
            <a:rect l="textAreaLeft" t="textAreaTop" r="textAreaRight" b="textAreaBottom"/>
            <a:pathLst>
              <a:path w="304800" h="6858000">
                <a:moveTo>
                  <a:pt x="0" y="6858000"/>
                </a:moveTo>
                <a:lnTo>
                  <a:pt x="304800" y="6858000"/>
                </a:lnTo>
                <a:lnTo>
                  <a:pt x="304800" y="0"/>
                </a:lnTo>
                <a:lnTo>
                  <a:pt x="0" y="0"/>
                </a:lnTo>
                <a:lnTo>
                  <a:pt x="0" y="6858000"/>
                </a:lnTo>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30" name="225 Serbest Form"/>
          <p:cNvSpPr/>
          <p:nvPr/>
        </p:nvSpPr>
        <p:spPr>
          <a:xfrm>
            <a:off x="89154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9360">
            <a:solidFill>
              <a:srgbClr val="fd8537"/>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31" name="226 Serbest Form"/>
          <p:cNvSpPr/>
          <p:nvPr/>
        </p:nvSpPr>
        <p:spPr>
          <a:xfrm>
            <a:off x="8156520" y="5715000"/>
            <a:ext cx="549000" cy="549000"/>
          </a:xfrm>
          <a:custGeom>
            <a:avLst/>
            <a:gdLst>
              <a:gd name="textAreaLeft" fmla="*/ 0 w 549000"/>
              <a:gd name="textAreaRight" fmla="*/ 549360 w 549000"/>
              <a:gd name="textAreaTop" fmla="*/ 0 h 549000"/>
              <a:gd name="textAreaBottom" fmla="*/ 549360 h 549000"/>
            </a:gdLst>
            <a:ahLst/>
            <a:cxnLst/>
            <a:rect l="textAreaLeft" t="textAreaTop" r="textAreaRight" b="textAreaBottom"/>
            <a:pathLst>
              <a:path w="549275" h="549275">
                <a:moveTo>
                  <a:pt x="274700" y="0"/>
                </a:moveTo>
                <a:lnTo>
                  <a:pt x="230130" y="3594"/>
                </a:lnTo>
                <a:lnTo>
                  <a:pt x="187854" y="14001"/>
                </a:lnTo>
                <a:lnTo>
                  <a:pt x="148437" y="30654"/>
                </a:lnTo>
                <a:lnTo>
                  <a:pt x="112443" y="52989"/>
                </a:lnTo>
                <a:lnTo>
                  <a:pt x="80438" y="80440"/>
                </a:lnTo>
                <a:lnTo>
                  <a:pt x="52986" y="112441"/>
                </a:lnTo>
                <a:lnTo>
                  <a:pt x="30651" y="148426"/>
                </a:lnTo>
                <a:lnTo>
                  <a:pt x="13999" y="187831"/>
                </a:lnTo>
                <a:lnTo>
                  <a:pt x="3593" y="230090"/>
                </a:lnTo>
                <a:lnTo>
                  <a:pt x="0" y="274637"/>
                </a:lnTo>
                <a:lnTo>
                  <a:pt x="910" y="297161"/>
                </a:lnTo>
                <a:lnTo>
                  <a:pt x="7980" y="340635"/>
                </a:lnTo>
                <a:lnTo>
                  <a:pt x="21580" y="381537"/>
                </a:lnTo>
                <a:lnTo>
                  <a:pt x="41144" y="419303"/>
                </a:lnTo>
                <a:lnTo>
                  <a:pt x="66108" y="453367"/>
                </a:lnTo>
                <a:lnTo>
                  <a:pt x="95907" y="483164"/>
                </a:lnTo>
                <a:lnTo>
                  <a:pt x="129977" y="508127"/>
                </a:lnTo>
                <a:lnTo>
                  <a:pt x="167753" y="527692"/>
                </a:lnTo>
                <a:lnTo>
                  <a:pt x="208670" y="541293"/>
                </a:lnTo>
                <a:lnTo>
                  <a:pt x="252164" y="548364"/>
                </a:lnTo>
                <a:lnTo>
                  <a:pt x="274700" y="549275"/>
                </a:lnTo>
                <a:lnTo>
                  <a:pt x="297219" y="548364"/>
                </a:lnTo>
                <a:lnTo>
                  <a:pt x="340682" y="541293"/>
                </a:lnTo>
                <a:lnTo>
                  <a:pt x="381575" y="527692"/>
                </a:lnTo>
                <a:lnTo>
                  <a:pt x="419332" y="508127"/>
                </a:lnTo>
                <a:lnTo>
                  <a:pt x="453388" y="483164"/>
                </a:lnTo>
                <a:lnTo>
                  <a:pt x="483178" y="453367"/>
                </a:lnTo>
                <a:lnTo>
                  <a:pt x="508136" y="419303"/>
                </a:lnTo>
                <a:lnTo>
                  <a:pt x="527696" y="381537"/>
                </a:lnTo>
                <a:lnTo>
                  <a:pt x="541294" y="340635"/>
                </a:lnTo>
                <a:lnTo>
                  <a:pt x="548364" y="297161"/>
                </a:lnTo>
                <a:lnTo>
                  <a:pt x="549275" y="274637"/>
                </a:lnTo>
                <a:lnTo>
                  <a:pt x="548364" y="252113"/>
                </a:lnTo>
                <a:lnTo>
                  <a:pt x="541294" y="208639"/>
                </a:lnTo>
                <a:lnTo>
                  <a:pt x="527696" y="167737"/>
                </a:lnTo>
                <a:lnTo>
                  <a:pt x="508136" y="129971"/>
                </a:lnTo>
                <a:lnTo>
                  <a:pt x="483178" y="95907"/>
                </a:lnTo>
                <a:lnTo>
                  <a:pt x="453388" y="66110"/>
                </a:lnTo>
                <a:lnTo>
                  <a:pt x="419332" y="41147"/>
                </a:lnTo>
                <a:lnTo>
                  <a:pt x="381575" y="21582"/>
                </a:lnTo>
                <a:lnTo>
                  <a:pt x="340682" y="7981"/>
                </a:lnTo>
                <a:lnTo>
                  <a:pt x="297219" y="910"/>
                </a:lnTo>
                <a:lnTo>
                  <a:pt x="274700" y="0"/>
                </a:lnTo>
                <a:close/>
              </a:path>
            </a:pathLst>
          </a:custGeom>
          <a:solidFill>
            <a:srgbClr val="fd8537"/>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32" name="7 Dikdörtgen"/>
          <p:cNvSpPr/>
          <p:nvPr/>
        </p:nvSpPr>
        <p:spPr>
          <a:xfrm>
            <a:off x="500040" y="357120"/>
            <a:ext cx="7786440" cy="6568560"/>
          </a:xfrm>
          <a:prstGeom prst="rect">
            <a:avLst/>
          </a:prstGeom>
          <a:noFill/>
          <a:ln w="0">
            <a:noFill/>
          </a:ln>
        </p:spPr>
        <p:style>
          <a:lnRef idx="0"/>
          <a:fillRef idx="0"/>
          <a:effectRef idx="0"/>
          <a:fontRef idx="minor"/>
        </p:style>
        <p:txBody>
          <a:bodyPr lIns="90000" rIns="90000" tIns="45000" bIns="45000" anchor="t">
            <a:spAutoFit/>
          </a:bodyPr>
          <a:p>
            <a:pPr marL="282240" indent="-269640" algn="just" defTabSz="914400">
              <a:lnSpc>
                <a:spcPct val="100000"/>
              </a:lnSpc>
              <a:spcBef>
                <a:spcPts val="598"/>
              </a:spcBef>
              <a:tabLst>
                <a:tab algn="l" pos="0"/>
              </a:tabLst>
            </a:pPr>
            <a:endParaRPr lang="tr-TR" sz="1800" b="0" u="none" strike="noStrike">
              <a:solidFill>
                <a:srgbClr val="000000"/>
              </a:solidFill>
              <a:effectLst/>
              <a:uFillTx/>
              <a:latin typeface="Arial"/>
            </a:endParaRPr>
          </a:p>
          <a:p>
            <a:pPr marL="282240" indent="-269640" algn="just" defTabSz="914400">
              <a:lnSpc>
                <a:spcPct val="100000"/>
              </a:lnSpc>
              <a:spcBef>
                <a:spcPts val="598"/>
              </a:spcBef>
              <a:buClr>
                <a:srgbClr val="fd8537"/>
              </a:buClr>
              <a:buSzPct val="70000"/>
              <a:buFont typeface="Wingdings" charset="2"/>
              <a:buChar char=""/>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1700" b="0" u="none" strike="noStrike">
                <a:solidFill>
                  <a:schemeClr val="dk1"/>
                </a:solidFill>
                <a:effectLst/>
                <a:uFillTx/>
                <a:latin typeface="Arial"/>
                <a:ea typeface="DejaVu Sans"/>
              </a:rPr>
              <a:t>“Harçlar Kanunu’nun 30. maddesinde eksik harcın tamamlanmasına ilişkin verilecek süre  &lt; …. takip eden celseye kadar .…&gt; dır. Harca tabii davanın yürütülebilmesi kanunda belirtilen harcın yatırılmasına bağlıdır. Dava harcı diğer dava şartlarından önce gelir. Harç yatırılmadan, teminatın yatırılıp yatırılmamasının hukuki sonucu da yoktur. Bu nedenlerle mahkemece Harçlar Kanunu’nun 30. maddesi gereği harcın tamamlanması için </a:t>
            </a:r>
            <a:r>
              <a:rPr lang="tr-TR" sz="1700" b="1" u="none" strike="noStrike">
                <a:solidFill>
                  <a:schemeClr val="dk1"/>
                </a:solidFill>
                <a:effectLst/>
                <a:uFillTx/>
                <a:latin typeface="Arial"/>
                <a:ea typeface="DejaVu Sans"/>
              </a:rPr>
              <a:t>bir sonraki celseye kadar </a:t>
            </a:r>
            <a:r>
              <a:rPr lang="tr-TR" sz="1700" b="0" u="none" strike="noStrike">
                <a:solidFill>
                  <a:schemeClr val="dk1"/>
                </a:solidFill>
                <a:effectLst/>
                <a:uFillTx/>
                <a:latin typeface="Arial"/>
                <a:ea typeface="DejaVu Sans"/>
              </a:rPr>
              <a:t>süre verilmesi ve teminat şartına ilişkin işlemlerin tamamlanması gerekirken, harcın tamamlatılması için 2 haftalık kesin süre verilerek sonuca gidilmesi </a:t>
            </a:r>
            <a:r>
              <a:rPr lang="tr-TR" sz="1700" b="1" u="none" strike="noStrike">
                <a:solidFill>
                  <a:schemeClr val="dk1"/>
                </a:solidFill>
                <a:effectLst/>
                <a:uFillTx/>
                <a:latin typeface="Arial"/>
                <a:ea typeface="DejaVu Sans"/>
              </a:rPr>
              <a:t>isabetsizdir.”</a:t>
            </a:r>
            <a:endParaRPr lang="tr-TR" sz="1700" b="0" u="none" strike="noStrike">
              <a:solidFill>
                <a:srgbClr val="000000"/>
              </a:solidFill>
              <a:effectLst/>
              <a:uFillTx/>
              <a:latin typeface="Arial"/>
            </a:endParaRPr>
          </a:p>
          <a:p>
            <a:pPr marL="282240" indent="-269640" algn="just" defTabSz="914400">
              <a:lnSpc>
                <a:spcPct val="100000"/>
              </a:lnSpc>
              <a:spcBef>
                <a:spcPts val="598"/>
              </a:spcBef>
              <a:tabLst>
                <a:tab algn="l" pos="0"/>
              </a:tabLst>
            </a:pPr>
            <a:r>
              <a:rPr lang="tr-TR" sz="1700" b="0" u="none" strike="noStrike">
                <a:solidFill>
                  <a:srgbClr val="ff0000"/>
                </a:solidFill>
                <a:effectLst/>
                <a:uFillTx/>
                <a:latin typeface="Arial"/>
                <a:ea typeface="DejaVu Sans"/>
              </a:rPr>
              <a:t>	</a:t>
            </a:r>
            <a:r>
              <a:rPr lang="tr-TR" sz="1700" b="0" u="none" strike="noStrike">
                <a:solidFill>
                  <a:srgbClr val="ff0000"/>
                </a:solidFill>
                <a:effectLst/>
                <a:uFillTx/>
                <a:latin typeface="Arial"/>
                <a:ea typeface="DejaVu Sans"/>
              </a:rPr>
              <a:t>12. HD. 29.09.2022 tarih, 2022/8025 E.</a:t>
            </a:r>
            <a:endParaRPr lang="tr-TR" sz="1700" b="0" u="none" strike="noStrike">
              <a:solidFill>
                <a:srgbClr val="000000"/>
              </a:solidFill>
              <a:effectLst/>
              <a:uFillTx/>
              <a:latin typeface="Arial"/>
            </a:endParaRPr>
          </a:p>
          <a:p>
            <a:pPr marL="282240" indent="-269640" algn="just" defTabSz="914400">
              <a:lnSpc>
                <a:spcPct val="100000"/>
              </a:lnSpc>
              <a:spcBef>
                <a:spcPts val="598"/>
              </a:spcBef>
              <a:tabLst>
                <a:tab algn="l" pos="0"/>
              </a:tabLst>
            </a:pPr>
            <a:endParaRPr lang="tr-TR" sz="1700" b="0" u="none" strike="noStrike">
              <a:solidFill>
                <a:srgbClr val="000000"/>
              </a:solidFill>
              <a:effectLst/>
              <a:uFillTx/>
              <a:latin typeface="Arial"/>
            </a:endParaRPr>
          </a:p>
          <a:p>
            <a:pPr marL="282240" indent="-269640" algn="just" defTabSz="914400">
              <a:lnSpc>
                <a:spcPct val="100000"/>
              </a:lnSpc>
              <a:spcBef>
                <a:spcPts val="598"/>
              </a:spcBef>
              <a:buClr>
                <a:srgbClr val="fd8537"/>
              </a:buClr>
              <a:buSzPct val="70000"/>
              <a:buFont typeface="Wingdings" charset="2"/>
              <a:buChar char=""/>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1700" b="0" u="none" strike="noStrike">
                <a:solidFill>
                  <a:schemeClr val="dk1"/>
                </a:solidFill>
                <a:effectLst/>
                <a:uFillTx/>
                <a:latin typeface="Arial"/>
                <a:ea typeface="DejaVu Sans"/>
              </a:rPr>
              <a:t>İİK 134. md. yapılan değişikliklerle eklenen üçüncü ve dördüncü fıkralarında satış isteyen alacaklı, borçlu, resmî sicilde kayıtlı ilgililer ile sınırlı ayni hak sahipleri dışında kalan kişilerce ihalenin feshi talebinde bulunulması halinde nispi harç alınması ve teminat gösterilmesi açık Kanun hükmüyle düzenlenmiştir. Buna göre pey sürmek suretiyle ihaleye iştirak edenlerin ve ihalenin feshini isteyebilecek kişiler arasında sayılmayan kişilerin ihalenin feshi talebi, ihale bedeli üzerinden </a:t>
            </a:r>
            <a:r>
              <a:rPr lang="tr-TR" sz="1700" b="1" u="none" strike="noStrike">
                <a:solidFill>
                  <a:schemeClr val="dk1"/>
                </a:solidFill>
                <a:effectLst/>
                <a:uFillTx/>
                <a:latin typeface="Arial"/>
                <a:ea typeface="DejaVu Sans"/>
              </a:rPr>
              <a:t>nispi harca </a:t>
            </a:r>
            <a:r>
              <a:rPr lang="tr-TR" sz="1700" b="0" u="none" strike="noStrike">
                <a:solidFill>
                  <a:schemeClr val="dk1"/>
                </a:solidFill>
                <a:effectLst/>
                <a:uFillTx/>
                <a:latin typeface="Arial"/>
                <a:ea typeface="DejaVu Sans"/>
              </a:rPr>
              <a:t>tabiidir ve bu kişilerin </a:t>
            </a:r>
            <a:r>
              <a:rPr lang="tr-TR" sz="1700" b="1" u="none" strike="noStrike">
                <a:solidFill>
                  <a:schemeClr val="dk1"/>
                </a:solidFill>
                <a:effectLst/>
                <a:uFillTx/>
                <a:latin typeface="Arial"/>
                <a:ea typeface="DejaVu Sans"/>
              </a:rPr>
              <a:t>teminat </a:t>
            </a:r>
            <a:r>
              <a:rPr lang="tr-TR" sz="1700" b="0" u="none" strike="noStrike">
                <a:solidFill>
                  <a:schemeClr val="dk1"/>
                </a:solidFill>
                <a:effectLst/>
                <a:uFillTx/>
                <a:latin typeface="Arial"/>
                <a:ea typeface="DejaVu Sans"/>
              </a:rPr>
              <a:t>göstermesi gerekir. </a:t>
            </a:r>
            <a:r>
              <a:rPr lang="tr-TR" sz="1700" b="1" u="none" strike="noStrike">
                <a:solidFill>
                  <a:schemeClr val="dk1"/>
                </a:solidFill>
                <a:effectLst/>
                <a:uFillTx/>
                <a:latin typeface="Arial"/>
                <a:ea typeface="DejaVu Sans"/>
              </a:rPr>
              <a:t>Kanunun açık hükmü</a:t>
            </a:r>
            <a:r>
              <a:rPr lang="tr-TR" sz="1700" b="0" u="none" strike="noStrike">
                <a:solidFill>
                  <a:schemeClr val="dk1"/>
                </a:solidFill>
                <a:effectLst/>
                <a:uFillTx/>
                <a:latin typeface="Arial"/>
                <a:ea typeface="DejaVu Sans"/>
              </a:rPr>
              <a:t> </a:t>
            </a:r>
            <a:r>
              <a:rPr lang="tr-TR" sz="1700" b="1" u="none" strike="noStrike">
                <a:solidFill>
                  <a:schemeClr val="dk1"/>
                </a:solidFill>
                <a:effectLst/>
                <a:uFillTx/>
                <a:latin typeface="Arial"/>
                <a:ea typeface="DejaVu Sans"/>
              </a:rPr>
              <a:t>karşısında yorum yoluyla yeni kural konulamaz</a:t>
            </a:r>
            <a:r>
              <a:rPr lang="tr-TR" sz="1700" b="0" u="none" strike="noStrike">
                <a:solidFill>
                  <a:schemeClr val="dk1"/>
                </a:solidFill>
                <a:effectLst/>
                <a:uFillTx/>
                <a:latin typeface="Arial"/>
                <a:ea typeface="DejaVu Sans"/>
              </a:rPr>
              <a:t>.</a:t>
            </a:r>
            <a:endParaRPr lang="tr-TR" sz="1700" b="0" u="none" strike="noStrike">
              <a:solidFill>
                <a:srgbClr val="000000"/>
              </a:solidFill>
              <a:effectLst/>
              <a:uFillTx/>
              <a:latin typeface="Arial"/>
            </a:endParaRPr>
          </a:p>
          <a:p>
            <a:pPr marL="282240" indent="-269640" algn="just" defTabSz="914400">
              <a:lnSpc>
                <a:spcPct val="100000"/>
              </a:lnSpc>
              <a:spcBef>
                <a:spcPts val="598"/>
              </a:spcBef>
              <a:tabLst>
                <a:tab algn="l" pos="0"/>
              </a:tabLst>
            </a:pPr>
            <a:r>
              <a:rPr lang="tr-TR" sz="1700" b="0" u="none" strike="noStrike">
                <a:solidFill>
                  <a:srgbClr val="ff0000"/>
                </a:solidFill>
                <a:effectLst/>
                <a:uFillTx/>
                <a:latin typeface="Arial"/>
                <a:ea typeface="DejaVu Sans"/>
              </a:rPr>
              <a:t>	</a:t>
            </a:r>
            <a:r>
              <a:rPr lang="tr-TR" sz="1700" b="0" u="none" strike="noStrike">
                <a:solidFill>
                  <a:srgbClr val="ff0000"/>
                </a:solidFill>
                <a:effectLst/>
                <a:uFillTx/>
                <a:latin typeface="Arial"/>
                <a:ea typeface="DejaVu Sans"/>
              </a:rPr>
              <a:t>HGK 08.05.2024 tarih, 2023/958 E.</a:t>
            </a:r>
            <a:endParaRPr lang="tr-TR" sz="1700" b="0" u="none" strike="noStrike">
              <a:solidFill>
                <a:srgbClr val="000000"/>
              </a:solidFill>
              <a:effectLst/>
              <a:uFillTx/>
              <a:latin typeface="Arial"/>
            </a:endParaRPr>
          </a:p>
          <a:p>
            <a:pPr marL="282240" indent="-269640" algn="just" defTabSz="914400">
              <a:lnSpc>
                <a:spcPct val="100000"/>
              </a:lnSpc>
              <a:spcBef>
                <a:spcPts val="598"/>
              </a:spcBef>
              <a:tabLst>
                <a:tab algn="l" pos="0"/>
              </a:tabLst>
            </a:pPr>
            <a:endParaRPr lang="tr-TR" sz="20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3" name="221 Serbest Form 1"/>
          <p:cNvSpPr/>
          <p:nvPr/>
        </p:nvSpPr>
        <p:spPr>
          <a:xfrm>
            <a:off x="876312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3816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34" name="222 Serbest Form 2"/>
          <p:cNvSpPr/>
          <p:nvPr/>
        </p:nvSpPr>
        <p:spPr>
          <a:xfrm>
            <a:off x="8748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3564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35" name="223 Serbest Form 2"/>
          <p:cNvSpPr/>
          <p:nvPr/>
        </p:nvSpPr>
        <p:spPr>
          <a:xfrm>
            <a:off x="540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1260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36" name="224 Serbest Form 2"/>
          <p:cNvSpPr/>
          <p:nvPr/>
        </p:nvSpPr>
        <p:spPr>
          <a:xfrm>
            <a:off x="8839080" y="0"/>
            <a:ext cx="304560" cy="6857640"/>
          </a:xfrm>
          <a:custGeom>
            <a:avLst/>
            <a:gdLst>
              <a:gd name="textAreaLeft" fmla="*/ 0 w 304560"/>
              <a:gd name="textAreaRight" fmla="*/ 304920 w 304560"/>
              <a:gd name="textAreaTop" fmla="*/ 0 h 6857640"/>
              <a:gd name="textAreaBottom" fmla="*/ 6858000 h 6857640"/>
            </a:gdLst>
            <a:ahLst/>
            <a:cxnLst/>
            <a:rect l="textAreaLeft" t="textAreaTop" r="textAreaRight" b="textAreaBottom"/>
            <a:pathLst>
              <a:path w="304800" h="6858000">
                <a:moveTo>
                  <a:pt x="0" y="6858000"/>
                </a:moveTo>
                <a:lnTo>
                  <a:pt x="304800" y="6858000"/>
                </a:lnTo>
                <a:lnTo>
                  <a:pt x="304800" y="0"/>
                </a:lnTo>
                <a:lnTo>
                  <a:pt x="0" y="0"/>
                </a:lnTo>
                <a:lnTo>
                  <a:pt x="0" y="6858000"/>
                </a:lnTo>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37" name="225 Serbest Form 2"/>
          <p:cNvSpPr/>
          <p:nvPr/>
        </p:nvSpPr>
        <p:spPr>
          <a:xfrm>
            <a:off x="89154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9360">
            <a:solidFill>
              <a:srgbClr val="fd8537"/>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38" name="226 Serbest Form 2"/>
          <p:cNvSpPr/>
          <p:nvPr/>
        </p:nvSpPr>
        <p:spPr>
          <a:xfrm>
            <a:off x="8156520" y="5715000"/>
            <a:ext cx="549000" cy="549000"/>
          </a:xfrm>
          <a:custGeom>
            <a:avLst/>
            <a:gdLst>
              <a:gd name="textAreaLeft" fmla="*/ 0 w 549000"/>
              <a:gd name="textAreaRight" fmla="*/ 549360 w 549000"/>
              <a:gd name="textAreaTop" fmla="*/ 0 h 549000"/>
              <a:gd name="textAreaBottom" fmla="*/ 549360 h 549000"/>
            </a:gdLst>
            <a:ahLst/>
            <a:cxnLst/>
            <a:rect l="textAreaLeft" t="textAreaTop" r="textAreaRight" b="textAreaBottom"/>
            <a:pathLst>
              <a:path w="549275" h="549275">
                <a:moveTo>
                  <a:pt x="274700" y="0"/>
                </a:moveTo>
                <a:lnTo>
                  <a:pt x="230130" y="3594"/>
                </a:lnTo>
                <a:lnTo>
                  <a:pt x="187854" y="14001"/>
                </a:lnTo>
                <a:lnTo>
                  <a:pt x="148437" y="30654"/>
                </a:lnTo>
                <a:lnTo>
                  <a:pt x="112443" y="52989"/>
                </a:lnTo>
                <a:lnTo>
                  <a:pt x="80438" y="80440"/>
                </a:lnTo>
                <a:lnTo>
                  <a:pt x="52986" y="112441"/>
                </a:lnTo>
                <a:lnTo>
                  <a:pt x="30651" y="148426"/>
                </a:lnTo>
                <a:lnTo>
                  <a:pt x="13999" y="187831"/>
                </a:lnTo>
                <a:lnTo>
                  <a:pt x="3593" y="230090"/>
                </a:lnTo>
                <a:lnTo>
                  <a:pt x="0" y="274637"/>
                </a:lnTo>
                <a:lnTo>
                  <a:pt x="910" y="297161"/>
                </a:lnTo>
                <a:lnTo>
                  <a:pt x="7980" y="340635"/>
                </a:lnTo>
                <a:lnTo>
                  <a:pt x="21580" y="381537"/>
                </a:lnTo>
                <a:lnTo>
                  <a:pt x="41144" y="419303"/>
                </a:lnTo>
                <a:lnTo>
                  <a:pt x="66108" y="453367"/>
                </a:lnTo>
                <a:lnTo>
                  <a:pt x="95907" y="483164"/>
                </a:lnTo>
                <a:lnTo>
                  <a:pt x="129977" y="508127"/>
                </a:lnTo>
                <a:lnTo>
                  <a:pt x="167753" y="527692"/>
                </a:lnTo>
                <a:lnTo>
                  <a:pt x="208670" y="541293"/>
                </a:lnTo>
                <a:lnTo>
                  <a:pt x="252164" y="548364"/>
                </a:lnTo>
                <a:lnTo>
                  <a:pt x="274700" y="549275"/>
                </a:lnTo>
                <a:lnTo>
                  <a:pt x="297219" y="548364"/>
                </a:lnTo>
                <a:lnTo>
                  <a:pt x="340682" y="541293"/>
                </a:lnTo>
                <a:lnTo>
                  <a:pt x="381575" y="527692"/>
                </a:lnTo>
                <a:lnTo>
                  <a:pt x="419332" y="508127"/>
                </a:lnTo>
                <a:lnTo>
                  <a:pt x="453388" y="483164"/>
                </a:lnTo>
                <a:lnTo>
                  <a:pt x="483178" y="453367"/>
                </a:lnTo>
                <a:lnTo>
                  <a:pt x="508136" y="419303"/>
                </a:lnTo>
                <a:lnTo>
                  <a:pt x="527696" y="381537"/>
                </a:lnTo>
                <a:lnTo>
                  <a:pt x="541294" y="340635"/>
                </a:lnTo>
                <a:lnTo>
                  <a:pt x="548364" y="297161"/>
                </a:lnTo>
                <a:lnTo>
                  <a:pt x="549275" y="274637"/>
                </a:lnTo>
                <a:lnTo>
                  <a:pt x="548364" y="252113"/>
                </a:lnTo>
                <a:lnTo>
                  <a:pt x="541294" y="208639"/>
                </a:lnTo>
                <a:lnTo>
                  <a:pt x="527696" y="167737"/>
                </a:lnTo>
                <a:lnTo>
                  <a:pt x="508136" y="129971"/>
                </a:lnTo>
                <a:lnTo>
                  <a:pt x="483178" y="95907"/>
                </a:lnTo>
                <a:lnTo>
                  <a:pt x="453388" y="66110"/>
                </a:lnTo>
                <a:lnTo>
                  <a:pt x="419332" y="41147"/>
                </a:lnTo>
                <a:lnTo>
                  <a:pt x="381575" y="21582"/>
                </a:lnTo>
                <a:lnTo>
                  <a:pt x="340682" y="7981"/>
                </a:lnTo>
                <a:lnTo>
                  <a:pt x="297219" y="910"/>
                </a:lnTo>
                <a:lnTo>
                  <a:pt x="274700" y="0"/>
                </a:lnTo>
                <a:close/>
              </a:path>
            </a:pathLst>
          </a:custGeom>
          <a:solidFill>
            <a:srgbClr val="fd8537"/>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39" name="7 Dikdörtgen 2"/>
          <p:cNvSpPr/>
          <p:nvPr/>
        </p:nvSpPr>
        <p:spPr>
          <a:xfrm>
            <a:off x="180000" y="200880"/>
            <a:ext cx="8280000" cy="6734160"/>
          </a:xfrm>
          <a:prstGeom prst="rect">
            <a:avLst/>
          </a:prstGeom>
          <a:noFill/>
          <a:ln w="0">
            <a:noFill/>
          </a:ln>
        </p:spPr>
        <p:style>
          <a:lnRef idx="0"/>
          <a:fillRef idx="0"/>
          <a:effectRef idx="0"/>
          <a:fontRef idx="minor"/>
        </p:style>
        <p:txBody>
          <a:bodyPr lIns="90000" rIns="90000" tIns="45000" bIns="45000" anchor="t">
            <a:spAutoFit/>
          </a:bodyPr>
          <a:p>
            <a:pPr marL="282240" indent="-269640" algn="just" defTabSz="914400">
              <a:lnSpc>
                <a:spcPct val="100000"/>
              </a:lnSpc>
              <a:spcBef>
                <a:spcPts val="598"/>
              </a:spcBef>
              <a:tabLst>
                <a:tab algn="l" pos="0"/>
              </a:tabLst>
            </a:pPr>
            <a:endParaRPr lang="tr-TR" sz="1800" b="0" u="none" strike="noStrike">
              <a:solidFill>
                <a:srgbClr val="000000"/>
              </a:solidFill>
              <a:effectLst/>
              <a:uFillTx/>
              <a:latin typeface="Arial"/>
            </a:endParaRPr>
          </a:p>
          <a:p>
            <a:pPr marL="282240" indent="-269640" algn="just" defTabSz="914400">
              <a:lnSpc>
                <a:spcPct val="100000"/>
              </a:lnSpc>
              <a:spcBef>
                <a:spcPts val="598"/>
              </a:spcBef>
              <a:tabLst>
                <a:tab algn="l" pos="0"/>
              </a:tabLst>
            </a:pPr>
            <a:r>
              <a:rPr lang="tr-TR" sz="1800" b="0" u="none" strike="noStrike">
                <a:solidFill>
                  <a:schemeClr val="dk1"/>
                </a:solidFill>
                <a:effectLst/>
                <a:uFillTx/>
                <a:latin typeface="Arial"/>
                <a:ea typeface="DejaVu Sans"/>
              </a:rPr>
              <a:t>	</a:t>
            </a:r>
            <a:r>
              <a:rPr lang="tr-TR" sz="1800" b="0" u="none" strike="noStrike">
                <a:solidFill>
                  <a:schemeClr val="dk1"/>
                </a:solidFill>
                <a:effectLst/>
                <a:uFillTx/>
                <a:latin typeface="Arial"/>
                <a:ea typeface="DejaVu Sans"/>
              </a:rPr>
              <a:t>(Değişik ikinci fıkra:24/11/2021-7343/27 md.) İhalenin feshini, ... yalnız satış isteyen alacaklı, borçlu, mahcuzun resmî sicilinde kayıtlı olan ilgililer ve sınırlı ayni hak sahipleri ile pey sürmek suretiyle ihaleye iştirak edenler yurt içinde bir adres göstermek koşuluyla icra mahkemesinden şikâyet yolu ile ihale tarihinden itibaren yedi gün içinde isteyebilirler. (Ek cümle:24/12/2025-7571/1 md.) </a:t>
            </a:r>
            <a:r>
              <a:rPr lang="tr-TR" sz="1800" b="1" u="none" strike="noStrike">
                <a:solidFill>
                  <a:schemeClr val="dk1"/>
                </a:solidFill>
                <a:effectLst/>
                <a:uFillTx/>
                <a:latin typeface="Arial"/>
                <a:ea typeface="DejaVu Sans"/>
              </a:rPr>
              <a:t>Belirtilen kişiler dışında kalan kişilerce ihalenin feshinin talep edilmesi halinde mahkemece ihalenin feshi talebi dosya üzerinden ve kesin olarak reddedilir...</a:t>
            </a:r>
            <a:endParaRPr lang="tr-TR" sz="1800" b="0" u="none" strike="noStrike">
              <a:solidFill>
                <a:srgbClr val="000000"/>
              </a:solidFill>
              <a:effectLst/>
              <a:uFillTx/>
              <a:latin typeface="Arial"/>
            </a:endParaRPr>
          </a:p>
          <a:p>
            <a:pPr marL="282240" indent="-269640" algn="just" defTabSz="914400">
              <a:lnSpc>
                <a:spcPct val="100000"/>
              </a:lnSpc>
              <a:spcBef>
                <a:spcPts val="598"/>
              </a:spcBef>
              <a:tabLst>
                <a:tab algn="l" pos="0"/>
              </a:tabLst>
            </a:pPr>
            <a:endParaRPr lang="tr-TR" sz="1800" b="0" u="none" strike="noStrike">
              <a:solidFill>
                <a:srgbClr val="000000"/>
              </a:solidFill>
              <a:effectLst/>
              <a:uFillTx/>
              <a:latin typeface="Arial"/>
            </a:endParaRPr>
          </a:p>
          <a:p>
            <a:pPr marL="282240" indent="-269640" algn="just" defTabSz="914400">
              <a:lnSpc>
                <a:spcPct val="100000"/>
              </a:lnSpc>
              <a:spcBef>
                <a:spcPts val="598"/>
              </a:spcBef>
              <a:tabLst>
                <a:tab algn="l" pos="0"/>
              </a:tabLst>
            </a:pPr>
            <a:r>
              <a:rPr lang="tr-TR" sz="1800" b="0" u="none" strike="noStrike">
                <a:solidFill>
                  <a:schemeClr val="dk1"/>
                </a:solidFill>
                <a:effectLst/>
                <a:uFillTx/>
                <a:latin typeface="Arial"/>
                <a:ea typeface="DejaVu Sans"/>
              </a:rPr>
              <a:t>	</a:t>
            </a:r>
            <a:r>
              <a:rPr lang="tr-TR" sz="1800" b="0" u="none" strike="noStrike">
                <a:solidFill>
                  <a:schemeClr val="dk1"/>
                </a:solidFill>
                <a:effectLst/>
                <a:uFillTx/>
                <a:latin typeface="Arial"/>
                <a:ea typeface="DejaVu Sans"/>
              </a:rPr>
              <a:t>(Ek fıkra:24/11/2021-7343/27 md.) Satış isteyen alacaklı, borçlu, resmî sicilde kayıtlı ilgililer ile sınırlı ayni hak sahipleri dışında kalan kişilerce yapılan ihalenin feshi talebinde, talepte bulunulurken, ilgili kişilerin muhtemel zararına karşılık olmak üzere ihale bedelinin yüzde beşi oranında teminat gösterilmesi şarttır... (Ek cümleler:24/12/2025-7571/1 md.) </a:t>
            </a:r>
            <a:r>
              <a:rPr lang="tr-TR" sz="1800" b="1" u="none" strike="noStrike">
                <a:solidFill>
                  <a:schemeClr val="dk1"/>
                </a:solidFill>
                <a:effectLst/>
                <a:uFillTx/>
                <a:latin typeface="Arial"/>
                <a:ea typeface="DejaVu Sans"/>
              </a:rPr>
              <a:t>Teminatın veya üçüncü fıkra uyarınca yatırılması gereken harcın yatırılmaması veya eksik yatırılması suretiyle ihalenin feshinin talep edilmesi halinde mahkeme tebliğ edeceği muhtırada, iki haftalık kesin süre içinde teminatın veya harcın ikmal edilmesini, aksi hâlde ihalenin feshi talebinin dosya üzerinden kesin olarak reddedileceğini bildirir. Mahkeme, süresi içinde teminat veya harç ikmal edilmediği takdirde derhal ihalenin feshi talebini reddeder.</a:t>
            </a:r>
            <a:r>
              <a:rPr lang="tr-TR" sz="1800" b="1" u="none" strike="noStrike">
                <a:solidFill>
                  <a:schemeClr val="dk1"/>
                </a:solidFill>
                <a:effectLst/>
                <a:uFillTx/>
                <a:latin typeface="Arial"/>
                <a:ea typeface="DejaVu Sans"/>
              </a:rPr>
              <a:t> </a:t>
            </a:r>
            <a:endParaRPr lang="tr-TR" sz="1800" b="0" u="none" strike="noStrike">
              <a:solidFill>
                <a:srgbClr val="000000"/>
              </a:solidFill>
              <a:effectLst/>
              <a:uFillTx/>
              <a:latin typeface="Arial"/>
            </a:endParaRPr>
          </a:p>
          <a:p>
            <a:pPr marL="282240" indent="-269640" algn="just" defTabSz="914400">
              <a:lnSpc>
                <a:spcPct val="100000"/>
              </a:lnSpc>
              <a:spcBef>
                <a:spcPts val="598"/>
              </a:spcBef>
              <a:tabLst>
                <a:tab algn="l" pos="0"/>
              </a:tabLst>
            </a:pPr>
            <a:endParaRPr lang="tr-TR" sz="20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40" name="266 Serbest Form"/>
          <p:cNvSpPr/>
          <p:nvPr/>
        </p:nvSpPr>
        <p:spPr>
          <a:xfrm>
            <a:off x="876312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3816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41" name="267 Serbest Form"/>
          <p:cNvSpPr/>
          <p:nvPr/>
        </p:nvSpPr>
        <p:spPr>
          <a:xfrm>
            <a:off x="8748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3564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42" name="268 Serbest Form"/>
          <p:cNvSpPr/>
          <p:nvPr/>
        </p:nvSpPr>
        <p:spPr>
          <a:xfrm>
            <a:off x="540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1260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43" name="269 Serbest Form"/>
          <p:cNvSpPr/>
          <p:nvPr/>
        </p:nvSpPr>
        <p:spPr>
          <a:xfrm>
            <a:off x="8839080" y="0"/>
            <a:ext cx="304560" cy="6857640"/>
          </a:xfrm>
          <a:custGeom>
            <a:avLst/>
            <a:gdLst>
              <a:gd name="textAreaLeft" fmla="*/ 0 w 304560"/>
              <a:gd name="textAreaRight" fmla="*/ 304920 w 304560"/>
              <a:gd name="textAreaTop" fmla="*/ 0 h 6857640"/>
              <a:gd name="textAreaBottom" fmla="*/ 6858000 h 6857640"/>
            </a:gdLst>
            <a:ahLst/>
            <a:cxnLst/>
            <a:rect l="textAreaLeft" t="textAreaTop" r="textAreaRight" b="textAreaBottom"/>
            <a:pathLst>
              <a:path w="304800" h="6858000">
                <a:moveTo>
                  <a:pt x="0" y="6858000"/>
                </a:moveTo>
                <a:lnTo>
                  <a:pt x="304800" y="6858000"/>
                </a:lnTo>
                <a:lnTo>
                  <a:pt x="304800" y="0"/>
                </a:lnTo>
                <a:lnTo>
                  <a:pt x="0" y="0"/>
                </a:lnTo>
                <a:lnTo>
                  <a:pt x="0" y="6858000"/>
                </a:lnTo>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44" name="270 Serbest Form"/>
          <p:cNvSpPr/>
          <p:nvPr/>
        </p:nvSpPr>
        <p:spPr>
          <a:xfrm>
            <a:off x="89154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9360">
            <a:solidFill>
              <a:srgbClr val="fd8537"/>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45" name="271 Serbest Form"/>
          <p:cNvSpPr/>
          <p:nvPr/>
        </p:nvSpPr>
        <p:spPr>
          <a:xfrm>
            <a:off x="8156520" y="5715000"/>
            <a:ext cx="549000" cy="549000"/>
          </a:xfrm>
          <a:custGeom>
            <a:avLst/>
            <a:gdLst>
              <a:gd name="textAreaLeft" fmla="*/ 0 w 549000"/>
              <a:gd name="textAreaRight" fmla="*/ 549360 w 549000"/>
              <a:gd name="textAreaTop" fmla="*/ 0 h 549000"/>
              <a:gd name="textAreaBottom" fmla="*/ 549360 h 549000"/>
            </a:gdLst>
            <a:ahLst/>
            <a:cxnLst/>
            <a:rect l="textAreaLeft" t="textAreaTop" r="textAreaRight" b="textAreaBottom"/>
            <a:pathLst>
              <a:path w="549275" h="549275">
                <a:moveTo>
                  <a:pt x="274700" y="0"/>
                </a:moveTo>
                <a:lnTo>
                  <a:pt x="230130" y="3594"/>
                </a:lnTo>
                <a:lnTo>
                  <a:pt x="187854" y="14001"/>
                </a:lnTo>
                <a:lnTo>
                  <a:pt x="148437" y="30654"/>
                </a:lnTo>
                <a:lnTo>
                  <a:pt x="112443" y="52989"/>
                </a:lnTo>
                <a:lnTo>
                  <a:pt x="80438" y="80440"/>
                </a:lnTo>
                <a:lnTo>
                  <a:pt x="52986" y="112441"/>
                </a:lnTo>
                <a:lnTo>
                  <a:pt x="30651" y="148426"/>
                </a:lnTo>
                <a:lnTo>
                  <a:pt x="13999" y="187831"/>
                </a:lnTo>
                <a:lnTo>
                  <a:pt x="3593" y="230090"/>
                </a:lnTo>
                <a:lnTo>
                  <a:pt x="0" y="274637"/>
                </a:lnTo>
                <a:lnTo>
                  <a:pt x="910" y="297161"/>
                </a:lnTo>
                <a:lnTo>
                  <a:pt x="7980" y="340635"/>
                </a:lnTo>
                <a:lnTo>
                  <a:pt x="21580" y="381537"/>
                </a:lnTo>
                <a:lnTo>
                  <a:pt x="41144" y="419303"/>
                </a:lnTo>
                <a:lnTo>
                  <a:pt x="66108" y="453367"/>
                </a:lnTo>
                <a:lnTo>
                  <a:pt x="95907" y="483164"/>
                </a:lnTo>
                <a:lnTo>
                  <a:pt x="129977" y="508127"/>
                </a:lnTo>
                <a:lnTo>
                  <a:pt x="167753" y="527692"/>
                </a:lnTo>
                <a:lnTo>
                  <a:pt x="208670" y="541293"/>
                </a:lnTo>
                <a:lnTo>
                  <a:pt x="252164" y="548364"/>
                </a:lnTo>
                <a:lnTo>
                  <a:pt x="274700" y="549275"/>
                </a:lnTo>
                <a:lnTo>
                  <a:pt x="297219" y="548364"/>
                </a:lnTo>
                <a:lnTo>
                  <a:pt x="340682" y="541293"/>
                </a:lnTo>
                <a:lnTo>
                  <a:pt x="381575" y="527692"/>
                </a:lnTo>
                <a:lnTo>
                  <a:pt x="419332" y="508127"/>
                </a:lnTo>
                <a:lnTo>
                  <a:pt x="453388" y="483164"/>
                </a:lnTo>
                <a:lnTo>
                  <a:pt x="483178" y="453367"/>
                </a:lnTo>
                <a:lnTo>
                  <a:pt x="508136" y="419303"/>
                </a:lnTo>
                <a:lnTo>
                  <a:pt x="527696" y="381537"/>
                </a:lnTo>
                <a:lnTo>
                  <a:pt x="541294" y="340635"/>
                </a:lnTo>
                <a:lnTo>
                  <a:pt x="548364" y="297161"/>
                </a:lnTo>
                <a:lnTo>
                  <a:pt x="549275" y="274637"/>
                </a:lnTo>
                <a:lnTo>
                  <a:pt x="548364" y="252113"/>
                </a:lnTo>
                <a:lnTo>
                  <a:pt x="541294" y="208639"/>
                </a:lnTo>
                <a:lnTo>
                  <a:pt x="527696" y="167737"/>
                </a:lnTo>
                <a:lnTo>
                  <a:pt x="508136" y="129971"/>
                </a:lnTo>
                <a:lnTo>
                  <a:pt x="483178" y="95907"/>
                </a:lnTo>
                <a:lnTo>
                  <a:pt x="453388" y="66110"/>
                </a:lnTo>
                <a:lnTo>
                  <a:pt x="419332" y="41147"/>
                </a:lnTo>
                <a:lnTo>
                  <a:pt x="381575" y="21582"/>
                </a:lnTo>
                <a:lnTo>
                  <a:pt x="340682" y="7981"/>
                </a:lnTo>
                <a:lnTo>
                  <a:pt x="297219" y="910"/>
                </a:lnTo>
                <a:lnTo>
                  <a:pt x="274700" y="0"/>
                </a:lnTo>
                <a:close/>
              </a:path>
            </a:pathLst>
          </a:custGeom>
          <a:solidFill>
            <a:srgbClr val="fd8537"/>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46" name="272 Serbest Form"/>
          <p:cNvSpPr/>
          <p:nvPr/>
        </p:nvSpPr>
        <p:spPr>
          <a:xfrm>
            <a:off x="247680" y="719280"/>
            <a:ext cx="8457840" cy="1097640"/>
          </a:xfrm>
          <a:custGeom>
            <a:avLst/>
            <a:gdLst>
              <a:gd name="textAreaLeft" fmla="*/ 0 w 8457840"/>
              <a:gd name="textAreaRight" fmla="*/ 8458200 w 8457840"/>
              <a:gd name="textAreaTop" fmla="*/ 0 h 1097640"/>
              <a:gd name="textAreaBottom" fmla="*/ 1098000 h 109764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0" rIns="0" tIns="0" bIns="0" anchor="t">
            <a:spAutoFit/>
          </a:bodyPr>
          <a:p>
            <a:pPr marL="12600" algn="just" defTabSz="914400">
              <a:lnSpc>
                <a:spcPct val="100000"/>
              </a:lnSpc>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400" b="0" u="none" strike="noStrike">
                <a:solidFill>
                  <a:srgbClr val="000000"/>
                </a:solidFill>
                <a:effectLst/>
                <a:uFillTx/>
                <a:latin typeface="Arial"/>
                <a:ea typeface="Times New Roman"/>
              </a:rPr>
              <a:t>     “</a:t>
            </a:r>
            <a:r>
              <a:rPr lang="tr-TR" sz="2400" b="1" u="none" strike="noStrike">
                <a:solidFill>
                  <a:srgbClr val="000000"/>
                </a:solidFill>
                <a:effectLst/>
                <a:uFillTx/>
                <a:latin typeface="Arial"/>
                <a:ea typeface="Times New Roman"/>
              </a:rPr>
              <a:t>İstihkak iddiasında </a:t>
            </a:r>
            <a:r>
              <a:rPr lang="tr-TR" sz="2400" b="0" u="none" strike="noStrike">
                <a:solidFill>
                  <a:srgbClr val="000000"/>
                </a:solidFill>
                <a:effectLst/>
                <a:uFillTx/>
                <a:latin typeface="Arial"/>
                <a:ea typeface="Times New Roman"/>
              </a:rPr>
              <a:t>bulunan şikayetçi İİK’nın 134/2. maddesinde belirtilen kişilerden değildir. Dolayısıyla ihalenin feshini isteme hakkı bulunmamaktadır.’’</a:t>
            </a:r>
            <a:endParaRPr lang="tr-TR" sz="2400" b="0" u="none" strike="noStrike">
              <a:solidFill>
                <a:srgbClr val="000000"/>
              </a:solidFill>
              <a:effectLst/>
              <a:uFillTx/>
              <a:latin typeface="Arial"/>
            </a:endParaRPr>
          </a:p>
        </p:txBody>
      </p:sp>
      <p:sp>
        <p:nvSpPr>
          <p:cNvPr id="347" name="273 Serbest Form"/>
          <p:cNvSpPr/>
          <p:nvPr/>
        </p:nvSpPr>
        <p:spPr>
          <a:xfrm>
            <a:off x="838080" y="1839960"/>
            <a:ext cx="4952880" cy="366120"/>
          </a:xfrm>
          <a:custGeom>
            <a:avLst/>
            <a:gdLst>
              <a:gd name="textAreaLeft" fmla="*/ 0 w 4952880"/>
              <a:gd name="textAreaRight" fmla="*/ 4953240 w 4952880"/>
              <a:gd name="textAreaTop" fmla="*/ 0 h 366120"/>
              <a:gd name="textAreaBottom" fmla="*/ 366480 h 36612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0" rIns="0" tIns="0" bIns="0" anchor="t">
            <a:spAutoFit/>
          </a:bodyPr>
          <a:p>
            <a:pPr marL="12600" defTabSz="914400">
              <a:lnSpc>
                <a:spcPct val="100000"/>
              </a:lnSpc>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400" b="0" u="none" strike="noStrike">
                <a:solidFill>
                  <a:srgbClr val="ff0000"/>
                </a:solidFill>
                <a:effectLst/>
                <a:uFillTx/>
                <a:latin typeface="Arial"/>
                <a:ea typeface="Times New Roman"/>
              </a:rPr>
              <a:t>12.HD. 22.10.2013, 23447/32896</a:t>
            </a:r>
            <a:endParaRPr lang="tr-TR" sz="2400" b="0" u="none" strike="noStrike">
              <a:solidFill>
                <a:srgbClr val="000000"/>
              </a:solidFill>
              <a:effectLst/>
              <a:uFillTx/>
              <a:latin typeface="Arial"/>
            </a:endParaRPr>
          </a:p>
        </p:txBody>
      </p:sp>
      <p:sp>
        <p:nvSpPr>
          <p:cNvPr id="348" name="274 Serbest Form"/>
          <p:cNvSpPr/>
          <p:nvPr/>
        </p:nvSpPr>
        <p:spPr>
          <a:xfrm>
            <a:off x="285840" y="5072040"/>
            <a:ext cx="8419680" cy="1829160"/>
          </a:xfrm>
          <a:custGeom>
            <a:avLst/>
            <a:gdLst>
              <a:gd name="textAreaLeft" fmla="*/ 0 w 8419680"/>
              <a:gd name="textAreaRight" fmla="*/ 8420040 w 8419680"/>
              <a:gd name="textAreaTop" fmla="*/ 0 h 1829160"/>
              <a:gd name="textAreaBottom" fmla="*/ 1829520 h 182916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0" rIns="0" tIns="0" bIns="0" anchor="t">
            <a:spAutoFit/>
          </a:bodyPr>
          <a:p>
            <a:pPr marL="12600" indent="641160" algn="just" defTabSz="914400">
              <a:lnSpc>
                <a:spcPct val="100000"/>
              </a:lnSpc>
              <a:tabLst>
                <a:tab algn="l" pos="0"/>
              </a:tabLst>
            </a:pPr>
            <a:r>
              <a:rPr lang="tr-TR" sz="2400" b="0" u="none" strike="noStrike">
                <a:solidFill>
                  <a:srgbClr val="000000"/>
                </a:solidFill>
                <a:effectLst/>
                <a:uFillTx/>
                <a:latin typeface="Arial"/>
                <a:ea typeface="Times New Roman"/>
              </a:rPr>
              <a:t>“Taşınmaz  kaydına  </a:t>
            </a:r>
            <a:r>
              <a:rPr lang="tr-TR" sz="2400" b="1" u="none" strike="noStrike">
                <a:solidFill>
                  <a:srgbClr val="000000"/>
                </a:solidFill>
                <a:effectLst/>
                <a:uFillTx/>
                <a:latin typeface="Arial"/>
                <a:ea typeface="Times New Roman"/>
              </a:rPr>
              <a:t>haciz  uygulatan  </a:t>
            </a:r>
            <a:r>
              <a:rPr lang="tr-TR" sz="2400" b="0" u="none" strike="noStrike">
                <a:solidFill>
                  <a:srgbClr val="000000"/>
                </a:solidFill>
                <a:effectLst/>
                <a:uFillTx/>
                <a:latin typeface="Arial"/>
                <a:ea typeface="Times New Roman"/>
              </a:rPr>
              <a:t>alacaklının tapu  sicilindeki  ilgili  sıfatı  ile  ihalenin  feshi  davası açma hakkı vardır.”</a:t>
            </a:r>
            <a:r>
              <a:rPr lang="tr-TR" sz="2400" b="0" u="none" strike="noStrike">
                <a:solidFill>
                  <a:srgbClr val="000000"/>
                </a:solidFill>
                <a:effectLst/>
                <a:uFillTx/>
                <a:latin typeface="Arial"/>
                <a:ea typeface="Times New Roman"/>
              </a:rPr>
              <a:t>	</a:t>
            </a:r>
            <a:endParaRPr lang="tr-TR" sz="2400" b="0" u="none" strike="noStrike">
              <a:solidFill>
                <a:srgbClr val="000000"/>
              </a:solidFill>
              <a:effectLst/>
              <a:uFillTx/>
              <a:latin typeface="Arial"/>
            </a:endParaRPr>
          </a:p>
          <a:p>
            <a:pPr marL="12600" indent="641160" algn="just" defTabSz="914400">
              <a:lnSpc>
                <a:spcPct val="100000"/>
              </a:lnSpc>
              <a:tabLst>
                <a:tab algn="l" pos="0"/>
              </a:tabLst>
            </a:pPr>
            <a:r>
              <a:rPr lang="tr-TR" sz="2400" b="0" u="none" strike="noStrike">
                <a:solidFill>
                  <a:srgbClr val="ff0000"/>
                </a:solidFill>
                <a:effectLst/>
                <a:uFillTx/>
                <a:latin typeface="Arial"/>
                <a:ea typeface="Times New Roman"/>
              </a:rPr>
              <a:t> 12.HD. 22.10.2013, 23318/32874</a:t>
            </a:r>
            <a:endParaRPr lang="tr-TR" sz="2400" b="0" u="none" strike="noStrike">
              <a:solidFill>
                <a:srgbClr val="000000"/>
              </a:solidFill>
              <a:effectLst/>
              <a:uFillTx/>
              <a:latin typeface="Arial"/>
            </a:endParaRPr>
          </a:p>
          <a:p>
            <a:pPr marL="12600" indent="641160" algn="just" defTabSz="914400">
              <a:lnSpc>
                <a:spcPct val="100000"/>
              </a:lnSpc>
              <a:tabLst>
                <a:tab algn="l" pos="0"/>
              </a:tabLst>
            </a:pPr>
            <a:endParaRPr lang="tr-TR" sz="2400" b="0" u="none" strike="noStrike">
              <a:solidFill>
                <a:srgbClr val="000000"/>
              </a:solidFill>
              <a:effectLst/>
              <a:uFillTx/>
              <a:latin typeface="Arial"/>
            </a:endParaRPr>
          </a:p>
        </p:txBody>
      </p:sp>
      <p:sp>
        <p:nvSpPr>
          <p:cNvPr id="349" name="275 Dikdörtgen"/>
          <p:cNvSpPr/>
          <p:nvPr/>
        </p:nvSpPr>
        <p:spPr>
          <a:xfrm>
            <a:off x="247680" y="2666880"/>
            <a:ext cx="8486280" cy="1922760"/>
          </a:xfrm>
          <a:prstGeom prst="rect">
            <a:avLst/>
          </a:prstGeom>
          <a:noFill/>
          <a:ln w="0">
            <a:noFill/>
          </a:ln>
        </p:spPr>
        <p:style>
          <a:lnRef idx="0"/>
          <a:fillRef idx="0"/>
          <a:effectRef idx="0"/>
          <a:fontRef idx="minor"/>
        </p:style>
        <p:txBody>
          <a:bodyPr lIns="90000" rIns="90000" tIns="46800" bIns="46800" anchor="t">
            <a:spAutoFit/>
          </a:bodyPr>
          <a:p>
            <a:pPr algn="just" defTabSz="9144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2720"/>
                <a:tab algn="l" pos="10782000"/>
              </a:tabLst>
            </a:pPr>
            <a:r>
              <a:rPr lang="tr-TR" sz="2400" b="0" u="none" strike="noStrike">
                <a:solidFill>
                  <a:srgbClr val="000000"/>
                </a:solidFill>
                <a:effectLst/>
                <a:uFillTx/>
                <a:latin typeface="Arial"/>
                <a:ea typeface="Times New Roman"/>
              </a:rPr>
              <a:t>     “Tapu iptal tescil davası açan ve tapuya davalıdır şerhi koyduran veya </a:t>
            </a:r>
            <a:r>
              <a:rPr lang="tr-TR" sz="2400" b="1" u="none" strike="noStrike">
                <a:solidFill>
                  <a:srgbClr val="000000"/>
                </a:solidFill>
                <a:effectLst/>
                <a:uFillTx/>
                <a:latin typeface="Arial"/>
                <a:ea typeface="Times New Roman"/>
              </a:rPr>
              <a:t>ihtiyati tedbir şerhi </a:t>
            </a:r>
            <a:r>
              <a:rPr lang="tr-TR" sz="2400" b="0" u="none" strike="noStrike">
                <a:solidFill>
                  <a:srgbClr val="000000"/>
                </a:solidFill>
                <a:effectLst/>
                <a:uFillTx/>
                <a:latin typeface="Arial"/>
                <a:ea typeface="Times New Roman"/>
              </a:rPr>
              <a:t>koyduran; ilgili sayılmaz ve ihalenin feshi davası açamaz. (Prof. Baki Kuru’ya göre ilgili sayılır ve ihalenin feshi davası açabilir.)” </a:t>
            </a:r>
            <a:r>
              <a:rPr lang="tr-TR" sz="2400" b="0" u="none" strike="noStrike">
                <a:solidFill>
                  <a:srgbClr val="000000"/>
                </a:solidFill>
                <a:effectLst/>
                <a:uFillTx/>
                <a:latin typeface="Arial"/>
                <a:ea typeface="Times New Roman"/>
              </a:rPr>
              <a:t>	</a:t>
            </a:r>
            <a:endParaRPr lang="tr-TR" sz="2400" b="0" u="none" strike="noStrike">
              <a:solidFill>
                <a:srgbClr val="000000"/>
              </a:solidFill>
              <a:effectLst/>
              <a:uFillTx/>
              <a:latin typeface="Arial"/>
            </a:endParaRPr>
          </a:p>
          <a:p>
            <a:pPr algn="just" defTabSz="914400">
              <a:lnSpc>
                <a:spcPct val="100000"/>
              </a:lnSpc>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400" b="0" u="none" strike="noStrike">
                <a:solidFill>
                  <a:srgbClr val="ff0000"/>
                </a:solidFill>
                <a:effectLst/>
                <a:uFillTx/>
                <a:latin typeface="Arial"/>
                <a:ea typeface="Times New Roman"/>
              </a:rPr>
              <a:t>       12 HD. 2013/33248 E.</a:t>
            </a:r>
            <a:endParaRPr lang="tr-TR" sz="24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0" name="276 Serbest Form"/>
          <p:cNvSpPr/>
          <p:nvPr/>
        </p:nvSpPr>
        <p:spPr>
          <a:xfrm>
            <a:off x="876312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3816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51" name="277 Serbest Form"/>
          <p:cNvSpPr/>
          <p:nvPr/>
        </p:nvSpPr>
        <p:spPr>
          <a:xfrm>
            <a:off x="8748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3564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52" name="278 Serbest Form"/>
          <p:cNvSpPr/>
          <p:nvPr/>
        </p:nvSpPr>
        <p:spPr>
          <a:xfrm>
            <a:off x="540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1260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53" name="279 Serbest Form"/>
          <p:cNvSpPr/>
          <p:nvPr/>
        </p:nvSpPr>
        <p:spPr>
          <a:xfrm>
            <a:off x="8839080" y="0"/>
            <a:ext cx="304560" cy="6857640"/>
          </a:xfrm>
          <a:custGeom>
            <a:avLst/>
            <a:gdLst>
              <a:gd name="textAreaLeft" fmla="*/ 0 w 304560"/>
              <a:gd name="textAreaRight" fmla="*/ 304920 w 304560"/>
              <a:gd name="textAreaTop" fmla="*/ 0 h 6857640"/>
              <a:gd name="textAreaBottom" fmla="*/ 6858000 h 6857640"/>
            </a:gdLst>
            <a:ahLst/>
            <a:cxnLst/>
            <a:rect l="textAreaLeft" t="textAreaTop" r="textAreaRight" b="textAreaBottom"/>
            <a:pathLst>
              <a:path w="304800" h="6858000">
                <a:moveTo>
                  <a:pt x="0" y="6858000"/>
                </a:moveTo>
                <a:lnTo>
                  <a:pt x="304800" y="6858000"/>
                </a:lnTo>
                <a:lnTo>
                  <a:pt x="304800" y="0"/>
                </a:lnTo>
                <a:lnTo>
                  <a:pt x="0" y="0"/>
                </a:lnTo>
                <a:lnTo>
                  <a:pt x="0" y="6858000"/>
                </a:lnTo>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54" name="280 Serbest Form"/>
          <p:cNvSpPr/>
          <p:nvPr/>
        </p:nvSpPr>
        <p:spPr>
          <a:xfrm>
            <a:off x="89154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9360">
            <a:solidFill>
              <a:srgbClr val="fd8537"/>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55" name="281 Serbest Form"/>
          <p:cNvSpPr/>
          <p:nvPr/>
        </p:nvSpPr>
        <p:spPr>
          <a:xfrm>
            <a:off x="8156520" y="5715000"/>
            <a:ext cx="549000" cy="549000"/>
          </a:xfrm>
          <a:custGeom>
            <a:avLst/>
            <a:gdLst>
              <a:gd name="textAreaLeft" fmla="*/ 0 w 549000"/>
              <a:gd name="textAreaRight" fmla="*/ 549360 w 549000"/>
              <a:gd name="textAreaTop" fmla="*/ 0 h 549000"/>
              <a:gd name="textAreaBottom" fmla="*/ 549360 h 549000"/>
            </a:gdLst>
            <a:ahLst/>
            <a:cxnLst/>
            <a:rect l="textAreaLeft" t="textAreaTop" r="textAreaRight" b="textAreaBottom"/>
            <a:pathLst>
              <a:path w="549275" h="549275">
                <a:moveTo>
                  <a:pt x="274700" y="0"/>
                </a:moveTo>
                <a:lnTo>
                  <a:pt x="230130" y="3594"/>
                </a:lnTo>
                <a:lnTo>
                  <a:pt x="187854" y="14001"/>
                </a:lnTo>
                <a:lnTo>
                  <a:pt x="148437" y="30654"/>
                </a:lnTo>
                <a:lnTo>
                  <a:pt x="112443" y="52989"/>
                </a:lnTo>
                <a:lnTo>
                  <a:pt x="80438" y="80440"/>
                </a:lnTo>
                <a:lnTo>
                  <a:pt x="52986" y="112441"/>
                </a:lnTo>
                <a:lnTo>
                  <a:pt x="30651" y="148426"/>
                </a:lnTo>
                <a:lnTo>
                  <a:pt x="13999" y="187831"/>
                </a:lnTo>
                <a:lnTo>
                  <a:pt x="3593" y="230090"/>
                </a:lnTo>
                <a:lnTo>
                  <a:pt x="0" y="274637"/>
                </a:lnTo>
                <a:lnTo>
                  <a:pt x="910" y="297161"/>
                </a:lnTo>
                <a:lnTo>
                  <a:pt x="7980" y="340635"/>
                </a:lnTo>
                <a:lnTo>
                  <a:pt x="21580" y="381537"/>
                </a:lnTo>
                <a:lnTo>
                  <a:pt x="41144" y="419303"/>
                </a:lnTo>
                <a:lnTo>
                  <a:pt x="66108" y="453367"/>
                </a:lnTo>
                <a:lnTo>
                  <a:pt x="95907" y="483164"/>
                </a:lnTo>
                <a:lnTo>
                  <a:pt x="129977" y="508127"/>
                </a:lnTo>
                <a:lnTo>
                  <a:pt x="167753" y="527692"/>
                </a:lnTo>
                <a:lnTo>
                  <a:pt x="208670" y="541293"/>
                </a:lnTo>
                <a:lnTo>
                  <a:pt x="252164" y="548364"/>
                </a:lnTo>
                <a:lnTo>
                  <a:pt x="274700" y="549275"/>
                </a:lnTo>
                <a:lnTo>
                  <a:pt x="297219" y="548364"/>
                </a:lnTo>
                <a:lnTo>
                  <a:pt x="340682" y="541293"/>
                </a:lnTo>
                <a:lnTo>
                  <a:pt x="381575" y="527692"/>
                </a:lnTo>
                <a:lnTo>
                  <a:pt x="419332" y="508127"/>
                </a:lnTo>
                <a:lnTo>
                  <a:pt x="453388" y="483164"/>
                </a:lnTo>
                <a:lnTo>
                  <a:pt x="483178" y="453367"/>
                </a:lnTo>
                <a:lnTo>
                  <a:pt x="508136" y="419303"/>
                </a:lnTo>
                <a:lnTo>
                  <a:pt x="527696" y="381537"/>
                </a:lnTo>
                <a:lnTo>
                  <a:pt x="541294" y="340635"/>
                </a:lnTo>
                <a:lnTo>
                  <a:pt x="548364" y="297161"/>
                </a:lnTo>
                <a:lnTo>
                  <a:pt x="549275" y="274637"/>
                </a:lnTo>
                <a:lnTo>
                  <a:pt x="548364" y="252113"/>
                </a:lnTo>
                <a:lnTo>
                  <a:pt x="541294" y="208639"/>
                </a:lnTo>
                <a:lnTo>
                  <a:pt x="527696" y="167737"/>
                </a:lnTo>
                <a:lnTo>
                  <a:pt x="508136" y="129971"/>
                </a:lnTo>
                <a:lnTo>
                  <a:pt x="483178" y="95907"/>
                </a:lnTo>
                <a:lnTo>
                  <a:pt x="453388" y="66110"/>
                </a:lnTo>
                <a:lnTo>
                  <a:pt x="419332" y="41147"/>
                </a:lnTo>
                <a:lnTo>
                  <a:pt x="381575" y="21582"/>
                </a:lnTo>
                <a:lnTo>
                  <a:pt x="340682" y="7981"/>
                </a:lnTo>
                <a:lnTo>
                  <a:pt x="297219" y="910"/>
                </a:lnTo>
                <a:lnTo>
                  <a:pt x="274700" y="0"/>
                </a:lnTo>
                <a:close/>
              </a:path>
            </a:pathLst>
          </a:custGeom>
          <a:solidFill>
            <a:srgbClr val="fd8537"/>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56" name="282 Dikdörtgen"/>
          <p:cNvSpPr/>
          <p:nvPr/>
        </p:nvSpPr>
        <p:spPr>
          <a:xfrm>
            <a:off x="6915240" y="3478320"/>
            <a:ext cx="944280" cy="1341000"/>
          </a:xfrm>
          <a:prstGeom prst="rect">
            <a:avLst/>
          </a:prstGeom>
          <a:blipFill rotWithShape="0">
            <a:blip r:embed="rId1"/>
            <a:srcRect/>
            <a:stretch/>
          </a:blip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57" name="283 Dikdörtgen"/>
          <p:cNvSpPr/>
          <p:nvPr/>
        </p:nvSpPr>
        <p:spPr>
          <a:xfrm>
            <a:off x="430200" y="380880"/>
            <a:ext cx="8000640" cy="6492600"/>
          </a:xfrm>
          <a:prstGeom prst="rect">
            <a:avLst/>
          </a:prstGeom>
          <a:noFill/>
          <a:ln w="0">
            <a:noFill/>
          </a:ln>
        </p:spPr>
        <p:style>
          <a:lnRef idx="0"/>
          <a:fillRef idx="0"/>
          <a:effectRef idx="0"/>
          <a:fontRef idx="minor"/>
        </p:style>
        <p:txBody>
          <a:bodyPr lIns="90000" rIns="90000" tIns="46800" bIns="46800" anchor="t">
            <a:spAutoFit/>
          </a:bodyPr>
          <a:p>
            <a:pPr marL="12600" indent="641160" algn="just" defTabSz="914400">
              <a:lnSpc>
                <a:spcPct val="100000"/>
              </a:lnSpc>
              <a:tabLst>
                <a:tab algn="l" pos="0"/>
              </a:tabLst>
            </a:pPr>
            <a:r>
              <a:rPr lang="tr-TR" sz="2200" b="0" u="none" strike="noStrike">
                <a:solidFill>
                  <a:srgbClr val="000000"/>
                </a:solidFill>
                <a:effectLst/>
                <a:uFillTx/>
                <a:latin typeface="Arial"/>
                <a:ea typeface="Times New Roman"/>
              </a:rPr>
              <a:t>“Şikayetçinin  takibe  konu  kredi  sözleşmesinde </a:t>
            </a:r>
            <a:r>
              <a:rPr lang="tr-TR" sz="2200" b="1" u="none" strike="noStrike">
                <a:solidFill>
                  <a:srgbClr val="000000"/>
                </a:solidFill>
                <a:effectLst/>
                <a:uFillTx/>
                <a:latin typeface="Arial"/>
                <a:ea typeface="Times New Roman"/>
              </a:rPr>
              <a:t>kefaletinin</a:t>
            </a:r>
            <a:r>
              <a:rPr lang="tr-TR" sz="2200" b="0" u="none" strike="noStrike">
                <a:solidFill>
                  <a:srgbClr val="000000"/>
                </a:solidFill>
                <a:effectLst/>
                <a:uFillTx/>
                <a:latin typeface="Arial"/>
                <a:ea typeface="Times New Roman"/>
              </a:rPr>
              <a:t>  olması; kendisine, ihalenin  feshini  talep hakkı vermez.”</a:t>
            </a:r>
            <a:endParaRPr lang="tr-TR" sz="2200" b="0" u="none" strike="noStrike">
              <a:solidFill>
                <a:srgbClr val="000000"/>
              </a:solidFill>
              <a:effectLst/>
              <a:uFillTx/>
              <a:latin typeface="Arial"/>
            </a:endParaRPr>
          </a:p>
          <a:p>
            <a:pPr marL="12600" indent="641160" algn="just" defTabSz="914400">
              <a:lnSpc>
                <a:spcPct val="100000"/>
              </a:lnSpc>
              <a:tabLst>
                <a:tab algn="l" pos="0"/>
              </a:tabLst>
            </a:pPr>
            <a:r>
              <a:rPr lang="tr-TR" sz="2200" b="0" u="none" strike="noStrike">
                <a:solidFill>
                  <a:srgbClr val="ff0000"/>
                </a:solidFill>
                <a:effectLst/>
                <a:uFillTx/>
                <a:latin typeface="Arial"/>
                <a:ea typeface="Times New Roman"/>
              </a:rPr>
              <a:t>12.HD. 04.07.2013, 18990/25333</a:t>
            </a:r>
            <a:endParaRPr lang="tr-TR" sz="2200" b="0" u="none" strike="noStrike">
              <a:solidFill>
                <a:srgbClr val="000000"/>
              </a:solidFill>
              <a:effectLst/>
              <a:uFillTx/>
              <a:latin typeface="Arial"/>
            </a:endParaRPr>
          </a:p>
          <a:p>
            <a:pPr marL="12600" indent="641160" algn="just" defTabSz="914400">
              <a:lnSpc>
                <a:spcPct val="100000"/>
              </a:lnSpc>
              <a:tabLst>
                <a:tab algn="l" pos="0"/>
              </a:tabLst>
            </a:pPr>
            <a:endParaRPr lang="tr-TR" sz="2200" b="0" u="none" strike="noStrike">
              <a:solidFill>
                <a:srgbClr val="000000"/>
              </a:solidFill>
              <a:effectLst/>
              <a:uFillTx/>
              <a:latin typeface="Arial"/>
            </a:endParaRPr>
          </a:p>
          <a:p>
            <a:pPr marL="12600" indent="641160" algn="just" defTabSz="914400">
              <a:lnSpc>
                <a:spcPct val="100000"/>
              </a:lnSpc>
              <a:tabLst>
                <a:tab algn="l" pos="0"/>
              </a:tabLst>
            </a:pPr>
            <a:r>
              <a:rPr lang="tr-TR" sz="2200" b="0" u="none" strike="noStrike">
                <a:solidFill>
                  <a:srgbClr val="000000"/>
                </a:solidFill>
                <a:effectLst/>
                <a:uFillTx/>
                <a:latin typeface="Arial"/>
                <a:ea typeface="Times New Roman"/>
              </a:rPr>
              <a:t>“İpotekli takipte, Kredi sözleşmesinin </a:t>
            </a:r>
            <a:r>
              <a:rPr lang="tr-TR" sz="2200" b="1" u="none" strike="noStrike">
                <a:solidFill>
                  <a:srgbClr val="000000"/>
                </a:solidFill>
                <a:effectLst/>
                <a:uFillTx/>
                <a:latin typeface="Arial"/>
                <a:ea typeface="Times New Roman"/>
              </a:rPr>
              <a:t>müteselsil kefili</a:t>
            </a:r>
            <a:r>
              <a:rPr lang="tr-TR" sz="2200" b="0" u="none" strike="noStrike">
                <a:solidFill>
                  <a:srgbClr val="000000"/>
                </a:solidFill>
                <a:effectLst/>
                <a:uFillTx/>
                <a:latin typeface="Arial"/>
                <a:ea typeface="Times New Roman"/>
              </a:rPr>
              <a:t> takipte taraf gösterilmemişse; ihalenin feshini isteyemez. Ancak takipte taraf (borçlu) ise ihalenin feshi davası açabilir.”</a:t>
            </a:r>
            <a:endParaRPr lang="tr-TR" sz="2200" b="0" u="none" strike="noStrike">
              <a:solidFill>
                <a:srgbClr val="000000"/>
              </a:solidFill>
              <a:effectLst/>
              <a:uFillTx/>
              <a:latin typeface="Arial"/>
            </a:endParaRPr>
          </a:p>
          <a:p>
            <a:pPr marL="12600" indent="641160" algn="just" defTabSz="914400">
              <a:lnSpc>
                <a:spcPct val="100000"/>
              </a:lnSpc>
              <a:tabLst>
                <a:tab algn="l" pos="0"/>
              </a:tabLst>
            </a:pPr>
            <a:r>
              <a:rPr lang="tr-TR" sz="2200" b="0" u="none" strike="noStrike">
                <a:solidFill>
                  <a:srgbClr val="ff0000"/>
                </a:solidFill>
                <a:effectLst/>
                <a:uFillTx/>
                <a:latin typeface="Arial"/>
                <a:ea typeface="Times New Roman"/>
              </a:rPr>
              <a:t>12 HD. 2014/30773</a:t>
            </a:r>
            <a:endParaRPr lang="tr-TR" sz="2200" b="0" u="none" strike="noStrike">
              <a:solidFill>
                <a:srgbClr val="000000"/>
              </a:solidFill>
              <a:effectLst/>
              <a:uFillTx/>
              <a:latin typeface="Arial"/>
            </a:endParaRPr>
          </a:p>
          <a:p>
            <a:pPr marL="12600" indent="641160" algn="just" defTabSz="914400">
              <a:lnSpc>
                <a:spcPct val="100000"/>
              </a:lnSpc>
              <a:tabLst>
                <a:tab algn="l" pos="0"/>
              </a:tabLst>
            </a:pPr>
            <a:endParaRPr lang="tr-TR" sz="2200" b="0" u="none" strike="noStrike">
              <a:solidFill>
                <a:srgbClr val="000000"/>
              </a:solidFill>
              <a:effectLst/>
              <a:uFillTx/>
              <a:latin typeface="Arial"/>
            </a:endParaRPr>
          </a:p>
          <a:p>
            <a:pPr marL="12600" indent="641160" algn="just" defTabSz="914400">
              <a:lnSpc>
                <a:spcPct val="100000"/>
              </a:lnSpc>
              <a:tabLst>
                <a:tab algn="l" pos="0"/>
              </a:tabLst>
            </a:pPr>
            <a:r>
              <a:rPr lang="tr-TR" sz="2200" b="0" u="none" strike="noStrike">
                <a:solidFill>
                  <a:srgbClr val="000000"/>
                </a:solidFill>
                <a:effectLst/>
                <a:uFillTx/>
                <a:latin typeface="Arial"/>
                <a:ea typeface="Times New Roman"/>
              </a:rPr>
              <a:t>“</a:t>
            </a:r>
            <a:r>
              <a:rPr lang="tr-TR" sz="2200" b="1" u="none" strike="noStrike">
                <a:solidFill>
                  <a:srgbClr val="000000"/>
                </a:solidFill>
                <a:effectLst/>
                <a:uFillTx/>
                <a:latin typeface="Arial"/>
                <a:ea typeface="Times New Roman"/>
              </a:rPr>
              <a:t>İcra kefillerine </a:t>
            </a:r>
            <a:r>
              <a:rPr lang="tr-TR" sz="2200" b="0" u="none" strike="noStrike">
                <a:solidFill>
                  <a:srgbClr val="000000"/>
                </a:solidFill>
                <a:effectLst/>
                <a:uFillTx/>
                <a:latin typeface="Arial"/>
                <a:ea typeface="Times New Roman"/>
              </a:rPr>
              <a:t>ait taşınmazın satışında borçlu ihalenin feshini isteyebilir.”</a:t>
            </a:r>
            <a:endParaRPr lang="tr-TR" sz="2200" b="0" u="none" strike="noStrike">
              <a:solidFill>
                <a:srgbClr val="000000"/>
              </a:solidFill>
              <a:effectLst/>
              <a:uFillTx/>
              <a:latin typeface="Arial"/>
            </a:endParaRPr>
          </a:p>
          <a:p>
            <a:pPr marL="12600" indent="641160" algn="just" defTabSz="914400">
              <a:lnSpc>
                <a:spcPct val="100000"/>
              </a:lnSpc>
              <a:tabLst>
                <a:tab algn="l" pos="0"/>
              </a:tabLst>
            </a:pPr>
            <a:r>
              <a:rPr lang="tr-TR" sz="2200" b="0" u="none" strike="noStrike">
                <a:solidFill>
                  <a:srgbClr val="ff0000"/>
                </a:solidFill>
                <a:effectLst/>
                <a:uFillTx/>
                <a:latin typeface="Arial"/>
                <a:ea typeface="Times New Roman"/>
              </a:rPr>
              <a:t>12. HD. 2015/....</a:t>
            </a:r>
            <a:endParaRPr lang="tr-TR" sz="2200" b="0" u="none" strike="noStrike">
              <a:solidFill>
                <a:srgbClr val="000000"/>
              </a:solidFill>
              <a:effectLst/>
              <a:uFillTx/>
              <a:latin typeface="Arial"/>
            </a:endParaRPr>
          </a:p>
          <a:p>
            <a:pPr marL="12600" indent="641160" algn="just" defTabSz="914400">
              <a:lnSpc>
                <a:spcPct val="100000"/>
              </a:lnSpc>
              <a:tabLst>
                <a:tab algn="l" pos="0"/>
              </a:tabLst>
            </a:pPr>
            <a:endParaRPr lang="tr-TR" sz="2200" b="0" u="none" strike="noStrike">
              <a:solidFill>
                <a:srgbClr val="000000"/>
              </a:solidFill>
              <a:effectLst/>
              <a:uFillTx/>
              <a:latin typeface="Arial"/>
            </a:endParaRPr>
          </a:p>
          <a:p>
            <a:pPr marL="12600" indent="641160" algn="just" defTabSz="914400">
              <a:lnSpc>
                <a:spcPct val="100000"/>
              </a:lnSpc>
              <a:tabLst>
                <a:tab algn="l" pos="0"/>
              </a:tabLst>
            </a:pPr>
            <a:r>
              <a:rPr lang="tr-TR" sz="2200" b="0" u="none" strike="noStrike">
                <a:solidFill>
                  <a:srgbClr val="000000"/>
                </a:solidFill>
                <a:effectLst/>
                <a:uFillTx/>
                <a:latin typeface="Arial"/>
                <a:ea typeface="DejaVu Sans"/>
              </a:rPr>
              <a:t>“İpoteğin paraya çevrilmesi yoluyla takipte </a:t>
            </a:r>
            <a:r>
              <a:rPr lang="tr-TR" sz="2200" b="1" u="none" strike="noStrike">
                <a:solidFill>
                  <a:srgbClr val="000000"/>
                </a:solidFill>
                <a:effectLst/>
                <a:uFillTx/>
                <a:latin typeface="Arial"/>
                <a:ea typeface="DejaVu Sans"/>
              </a:rPr>
              <a:t>ipotek verenin </a:t>
            </a:r>
            <a:r>
              <a:rPr lang="tr-TR" sz="2200" b="0" u="none" strike="noStrike">
                <a:solidFill>
                  <a:srgbClr val="000000"/>
                </a:solidFill>
                <a:effectLst/>
                <a:uFillTx/>
                <a:latin typeface="Arial"/>
                <a:ea typeface="DejaVu Sans"/>
              </a:rPr>
              <a:t>maliki olmadığı taşınmaz yönünden ihalenin feshini istemekte </a:t>
            </a:r>
            <a:r>
              <a:rPr lang="tr-TR" sz="2200" b="1" u="none" strike="noStrike">
                <a:solidFill>
                  <a:srgbClr val="000000"/>
                </a:solidFill>
                <a:effectLst/>
                <a:uFillTx/>
                <a:latin typeface="Arial"/>
                <a:ea typeface="DejaVu Sans"/>
              </a:rPr>
              <a:t>aktif husumet ehliyeti </a:t>
            </a:r>
            <a:r>
              <a:rPr lang="tr-TR" sz="2200" b="0" u="none" strike="noStrike">
                <a:solidFill>
                  <a:srgbClr val="000000"/>
                </a:solidFill>
                <a:effectLst/>
                <a:uFillTx/>
                <a:latin typeface="Arial"/>
                <a:ea typeface="DejaVu Sans"/>
              </a:rPr>
              <a:t>yoktur.”</a:t>
            </a:r>
            <a:endParaRPr lang="tr-TR" sz="2200" b="0" u="none" strike="noStrike">
              <a:solidFill>
                <a:srgbClr val="000000"/>
              </a:solidFill>
              <a:effectLst/>
              <a:uFillTx/>
              <a:latin typeface="Arial"/>
            </a:endParaRPr>
          </a:p>
          <a:p>
            <a:pPr marL="12600" indent="641160" algn="just" defTabSz="914400">
              <a:lnSpc>
                <a:spcPct val="100000"/>
              </a:lnSpc>
              <a:tabLst>
                <a:tab algn="l" pos="0"/>
              </a:tabLst>
            </a:pPr>
            <a:r>
              <a:rPr lang="tr-TR" sz="2200" b="0" u="none" strike="noStrike">
                <a:solidFill>
                  <a:srgbClr val="ff0000"/>
                </a:solidFill>
                <a:effectLst/>
                <a:uFillTx/>
                <a:latin typeface="Arial"/>
                <a:ea typeface="Times New Roman"/>
              </a:rPr>
              <a:t>12. HD.</a:t>
            </a:r>
            <a:r>
              <a:rPr lang="tr-TR" sz="2200" b="0" u="none" strike="noStrike">
                <a:solidFill>
                  <a:srgbClr val="ff0000"/>
                </a:solidFill>
                <a:effectLst/>
                <a:uFillTx/>
                <a:latin typeface="Arial"/>
                <a:ea typeface="DejaVu Sans"/>
              </a:rPr>
              <a:t> 2022/6532-7356 E.</a:t>
            </a:r>
            <a:endParaRPr lang="tr-TR" sz="2200" b="0" u="none" strike="noStrike">
              <a:solidFill>
                <a:srgbClr val="000000"/>
              </a:solidFill>
              <a:effectLst/>
              <a:uFillTx/>
              <a:latin typeface="Arial"/>
            </a:endParaRPr>
          </a:p>
          <a:p>
            <a:pPr marL="12600" indent="641160" algn="just" defTabSz="914400">
              <a:lnSpc>
                <a:spcPct val="100000"/>
              </a:lnSpc>
              <a:tabLst>
                <a:tab algn="l" pos="0"/>
              </a:tabLst>
            </a:pPr>
            <a:endParaRPr lang="tr-TR" sz="24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8" name="284 Serbest Form"/>
          <p:cNvSpPr/>
          <p:nvPr/>
        </p:nvSpPr>
        <p:spPr>
          <a:xfrm>
            <a:off x="876312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3816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59" name="285 Serbest Form"/>
          <p:cNvSpPr/>
          <p:nvPr/>
        </p:nvSpPr>
        <p:spPr>
          <a:xfrm>
            <a:off x="8748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3564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60" name="286 Serbest Form"/>
          <p:cNvSpPr/>
          <p:nvPr/>
        </p:nvSpPr>
        <p:spPr>
          <a:xfrm>
            <a:off x="540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1260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61" name="287 Serbest Form"/>
          <p:cNvSpPr/>
          <p:nvPr/>
        </p:nvSpPr>
        <p:spPr>
          <a:xfrm>
            <a:off x="8839080" y="0"/>
            <a:ext cx="304560" cy="6857640"/>
          </a:xfrm>
          <a:custGeom>
            <a:avLst/>
            <a:gdLst>
              <a:gd name="textAreaLeft" fmla="*/ 0 w 304560"/>
              <a:gd name="textAreaRight" fmla="*/ 304920 w 304560"/>
              <a:gd name="textAreaTop" fmla="*/ 0 h 6857640"/>
              <a:gd name="textAreaBottom" fmla="*/ 6858000 h 6857640"/>
            </a:gdLst>
            <a:ahLst/>
            <a:cxnLst/>
            <a:rect l="textAreaLeft" t="textAreaTop" r="textAreaRight" b="textAreaBottom"/>
            <a:pathLst>
              <a:path w="304800" h="6858000">
                <a:moveTo>
                  <a:pt x="0" y="6858000"/>
                </a:moveTo>
                <a:lnTo>
                  <a:pt x="304800" y="6858000"/>
                </a:lnTo>
                <a:lnTo>
                  <a:pt x="304800" y="0"/>
                </a:lnTo>
                <a:lnTo>
                  <a:pt x="0" y="0"/>
                </a:lnTo>
                <a:lnTo>
                  <a:pt x="0" y="6858000"/>
                </a:lnTo>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62" name="288 Serbest Form"/>
          <p:cNvSpPr/>
          <p:nvPr/>
        </p:nvSpPr>
        <p:spPr>
          <a:xfrm>
            <a:off x="89154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9360">
            <a:solidFill>
              <a:srgbClr val="fd8537"/>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63" name="289 Serbest Form"/>
          <p:cNvSpPr/>
          <p:nvPr/>
        </p:nvSpPr>
        <p:spPr>
          <a:xfrm>
            <a:off x="8156520" y="5715000"/>
            <a:ext cx="549000" cy="549000"/>
          </a:xfrm>
          <a:custGeom>
            <a:avLst/>
            <a:gdLst>
              <a:gd name="textAreaLeft" fmla="*/ 0 w 549000"/>
              <a:gd name="textAreaRight" fmla="*/ 549360 w 549000"/>
              <a:gd name="textAreaTop" fmla="*/ 0 h 549000"/>
              <a:gd name="textAreaBottom" fmla="*/ 549360 h 549000"/>
            </a:gdLst>
            <a:ahLst/>
            <a:cxnLst/>
            <a:rect l="textAreaLeft" t="textAreaTop" r="textAreaRight" b="textAreaBottom"/>
            <a:pathLst>
              <a:path w="549275" h="549275">
                <a:moveTo>
                  <a:pt x="274700" y="0"/>
                </a:moveTo>
                <a:lnTo>
                  <a:pt x="230130" y="3594"/>
                </a:lnTo>
                <a:lnTo>
                  <a:pt x="187854" y="14001"/>
                </a:lnTo>
                <a:lnTo>
                  <a:pt x="148437" y="30654"/>
                </a:lnTo>
                <a:lnTo>
                  <a:pt x="112443" y="52989"/>
                </a:lnTo>
                <a:lnTo>
                  <a:pt x="80438" y="80440"/>
                </a:lnTo>
                <a:lnTo>
                  <a:pt x="52986" y="112441"/>
                </a:lnTo>
                <a:lnTo>
                  <a:pt x="30651" y="148426"/>
                </a:lnTo>
                <a:lnTo>
                  <a:pt x="13999" y="187831"/>
                </a:lnTo>
                <a:lnTo>
                  <a:pt x="3593" y="230090"/>
                </a:lnTo>
                <a:lnTo>
                  <a:pt x="0" y="274637"/>
                </a:lnTo>
                <a:lnTo>
                  <a:pt x="910" y="297161"/>
                </a:lnTo>
                <a:lnTo>
                  <a:pt x="7980" y="340635"/>
                </a:lnTo>
                <a:lnTo>
                  <a:pt x="21580" y="381537"/>
                </a:lnTo>
                <a:lnTo>
                  <a:pt x="41144" y="419303"/>
                </a:lnTo>
                <a:lnTo>
                  <a:pt x="66108" y="453367"/>
                </a:lnTo>
                <a:lnTo>
                  <a:pt x="95907" y="483164"/>
                </a:lnTo>
                <a:lnTo>
                  <a:pt x="129977" y="508127"/>
                </a:lnTo>
                <a:lnTo>
                  <a:pt x="167753" y="527692"/>
                </a:lnTo>
                <a:lnTo>
                  <a:pt x="208670" y="541293"/>
                </a:lnTo>
                <a:lnTo>
                  <a:pt x="252164" y="548364"/>
                </a:lnTo>
                <a:lnTo>
                  <a:pt x="274700" y="549275"/>
                </a:lnTo>
                <a:lnTo>
                  <a:pt x="297219" y="548364"/>
                </a:lnTo>
                <a:lnTo>
                  <a:pt x="340682" y="541293"/>
                </a:lnTo>
                <a:lnTo>
                  <a:pt x="381575" y="527692"/>
                </a:lnTo>
                <a:lnTo>
                  <a:pt x="419332" y="508127"/>
                </a:lnTo>
                <a:lnTo>
                  <a:pt x="453388" y="483164"/>
                </a:lnTo>
                <a:lnTo>
                  <a:pt x="483178" y="453367"/>
                </a:lnTo>
                <a:lnTo>
                  <a:pt x="508136" y="419303"/>
                </a:lnTo>
                <a:lnTo>
                  <a:pt x="527696" y="381537"/>
                </a:lnTo>
                <a:lnTo>
                  <a:pt x="541294" y="340635"/>
                </a:lnTo>
                <a:lnTo>
                  <a:pt x="548364" y="297161"/>
                </a:lnTo>
                <a:lnTo>
                  <a:pt x="549275" y="274637"/>
                </a:lnTo>
                <a:lnTo>
                  <a:pt x="548364" y="252113"/>
                </a:lnTo>
                <a:lnTo>
                  <a:pt x="541294" y="208639"/>
                </a:lnTo>
                <a:lnTo>
                  <a:pt x="527696" y="167737"/>
                </a:lnTo>
                <a:lnTo>
                  <a:pt x="508136" y="129971"/>
                </a:lnTo>
                <a:lnTo>
                  <a:pt x="483178" y="95907"/>
                </a:lnTo>
                <a:lnTo>
                  <a:pt x="453388" y="66110"/>
                </a:lnTo>
                <a:lnTo>
                  <a:pt x="419332" y="41147"/>
                </a:lnTo>
                <a:lnTo>
                  <a:pt x="381575" y="21582"/>
                </a:lnTo>
                <a:lnTo>
                  <a:pt x="340682" y="7981"/>
                </a:lnTo>
                <a:lnTo>
                  <a:pt x="297219" y="910"/>
                </a:lnTo>
                <a:lnTo>
                  <a:pt x="274700" y="0"/>
                </a:lnTo>
                <a:close/>
              </a:path>
            </a:pathLst>
          </a:custGeom>
          <a:solidFill>
            <a:srgbClr val="fd8537"/>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64" name="290 Serbest Form"/>
          <p:cNvSpPr/>
          <p:nvPr/>
        </p:nvSpPr>
        <p:spPr>
          <a:xfrm>
            <a:off x="357120" y="428760"/>
            <a:ext cx="8400600" cy="2712600"/>
          </a:xfrm>
          <a:custGeom>
            <a:avLst/>
            <a:gdLst>
              <a:gd name="textAreaLeft" fmla="*/ 0 w 8400600"/>
              <a:gd name="textAreaRight" fmla="*/ 8400960 w 8400600"/>
              <a:gd name="textAreaTop" fmla="*/ 0 h 2712600"/>
              <a:gd name="textAreaBottom" fmla="*/ 2712960 h 271260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0" rIns="0" tIns="0" bIns="0" anchor="t">
            <a:spAutoFit/>
          </a:bodyPr>
          <a:p>
            <a:pPr marL="12600" algn="just" defTabSz="914400">
              <a:lnSpc>
                <a:spcPct val="100000"/>
              </a:lnSpc>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400" b="0" u="none" strike="noStrike">
                <a:solidFill>
                  <a:srgbClr val="000000"/>
                </a:solidFill>
                <a:effectLst/>
                <a:uFillTx/>
                <a:latin typeface="Arial"/>
                <a:ea typeface="Times New Roman"/>
              </a:rPr>
              <a:t>	</a:t>
            </a:r>
            <a:r>
              <a:rPr lang="tr-TR" sz="2400" b="0" u="none" strike="noStrike">
                <a:solidFill>
                  <a:srgbClr val="000000"/>
                </a:solidFill>
                <a:effectLst/>
                <a:uFillTx/>
                <a:latin typeface="Arial"/>
                <a:ea typeface="Times New Roman"/>
              </a:rPr>
              <a:t>“</a:t>
            </a:r>
            <a:r>
              <a:rPr lang="tr-TR" sz="2400" b="1" u="none" strike="noStrike">
                <a:solidFill>
                  <a:srgbClr val="000000"/>
                </a:solidFill>
                <a:effectLst/>
                <a:uFillTx/>
                <a:latin typeface="Arial"/>
                <a:ea typeface="Times New Roman"/>
              </a:rPr>
              <a:t>İpotek veren </a:t>
            </a:r>
            <a:r>
              <a:rPr lang="tr-TR" sz="2400" b="0" u="none" strike="noStrike">
                <a:solidFill>
                  <a:srgbClr val="000000"/>
                </a:solidFill>
                <a:effectLst/>
                <a:uFillTx/>
                <a:latin typeface="Arial"/>
                <a:ea typeface="Times New Roman"/>
              </a:rPr>
              <a:t>3. kişi </a:t>
            </a:r>
            <a:r>
              <a:rPr lang="tr-TR" sz="2400" b="1" u="none" strike="noStrike">
                <a:solidFill>
                  <a:srgbClr val="000000"/>
                </a:solidFill>
                <a:effectLst/>
                <a:uFillTx/>
                <a:latin typeface="Arial"/>
                <a:ea typeface="Times New Roman"/>
              </a:rPr>
              <a:t>maliki olmadığı </a:t>
            </a:r>
            <a:r>
              <a:rPr lang="tr-TR" sz="2400" b="0" u="none" strike="noStrike">
                <a:solidFill>
                  <a:srgbClr val="000000"/>
                </a:solidFill>
                <a:effectLst/>
                <a:uFillTx/>
                <a:latin typeface="Arial"/>
                <a:ea typeface="Times New Roman"/>
              </a:rPr>
              <a:t>taşınmazın ihalesinin feshini isteyemez.”</a:t>
            </a:r>
            <a:endParaRPr lang="tr-TR" sz="2400" b="0" u="none" strike="noStrike">
              <a:solidFill>
                <a:srgbClr val="000000"/>
              </a:solidFill>
              <a:effectLst/>
              <a:uFillTx/>
              <a:latin typeface="Arial"/>
            </a:endParaRPr>
          </a:p>
          <a:p>
            <a:pPr marL="12600" algn="just" defTabSz="914400">
              <a:lnSpc>
                <a:spcPct val="100000"/>
              </a:lnSpc>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400" b="0" u="none" strike="noStrike">
                <a:solidFill>
                  <a:srgbClr val="000000"/>
                </a:solidFill>
                <a:effectLst/>
                <a:uFillTx/>
                <a:latin typeface="Arial"/>
                <a:ea typeface="Times New Roman"/>
              </a:rPr>
              <a:t> </a:t>
            </a:r>
            <a:r>
              <a:rPr lang="tr-TR" sz="2400" b="0" u="none" strike="noStrike">
                <a:solidFill>
                  <a:srgbClr val="000000"/>
                </a:solidFill>
                <a:effectLst/>
                <a:uFillTx/>
                <a:latin typeface="Arial"/>
                <a:ea typeface="Times New Roman"/>
              </a:rPr>
              <a:t>	</a:t>
            </a:r>
            <a:r>
              <a:rPr lang="tr-TR" sz="2400" b="0" u="none" strike="noStrike">
                <a:solidFill>
                  <a:srgbClr val="ff0000"/>
                </a:solidFill>
                <a:effectLst/>
                <a:uFillTx/>
                <a:latin typeface="Arial"/>
                <a:ea typeface="Times New Roman"/>
              </a:rPr>
              <a:t>12. HD. 2015/29054 E. </a:t>
            </a:r>
            <a:r>
              <a:rPr lang="tr-TR" sz="2400" b="0" u="none" strike="noStrike">
                <a:solidFill>
                  <a:srgbClr val="000000"/>
                </a:solidFill>
                <a:effectLst/>
                <a:uFillTx/>
                <a:latin typeface="Arial"/>
                <a:ea typeface="Times New Roman"/>
              </a:rPr>
              <a:t>(2016/1264 E. Aynı mahiyette)</a:t>
            </a:r>
            <a:endParaRPr lang="tr-TR" sz="2400" b="0" u="none" strike="noStrike">
              <a:solidFill>
                <a:srgbClr val="000000"/>
              </a:solidFill>
              <a:effectLst/>
              <a:uFillTx/>
              <a:latin typeface="Arial"/>
            </a:endParaRPr>
          </a:p>
          <a:p>
            <a:pPr marL="12600" algn="just" defTabSz="914400">
              <a:lnSpc>
                <a:spcPct val="100000"/>
              </a:lnSpc>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endParaRPr lang="tr-TR" sz="2400" b="0" u="none" strike="noStrike">
              <a:solidFill>
                <a:srgbClr val="000000"/>
              </a:solidFill>
              <a:effectLst/>
              <a:uFillTx/>
              <a:latin typeface="Arial"/>
            </a:endParaRPr>
          </a:p>
          <a:p>
            <a:pPr marL="12600" algn="just" defTabSz="914400">
              <a:lnSpc>
                <a:spcPct val="100000"/>
              </a:lnSpc>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400" b="0" u="none" strike="noStrike">
                <a:solidFill>
                  <a:srgbClr val="000000"/>
                </a:solidFill>
                <a:effectLst/>
                <a:uFillTx/>
                <a:latin typeface="Arial"/>
                <a:ea typeface="Times New Roman"/>
              </a:rPr>
              <a:t>	</a:t>
            </a:r>
            <a:r>
              <a:rPr lang="tr-TR" sz="2400" b="0" u="none" strike="noStrike">
                <a:solidFill>
                  <a:srgbClr val="000000"/>
                </a:solidFill>
                <a:effectLst/>
                <a:uFillTx/>
                <a:latin typeface="Arial"/>
                <a:ea typeface="Times New Roman"/>
              </a:rPr>
              <a:t>“</a:t>
            </a:r>
            <a:r>
              <a:rPr lang="tr-TR" sz="2400" b="1" u="none" strike="noStrike">
                <a:solidFill>
                  <a:srgbClr val="000000"/>
                </a:solidFill>
                <a:effectLst/>
                <a:uFillTx/>
                <a:latin typeface="Arial"/>
                <a:ea typeface="Times New Roman"/>
              </a:rPr>
              <a:t>Müflis</a:t>
            </a:r>
            <a:r>
              <a:rPr lang="tr-TR" sz="2400" b="0" u="none" strike="noStrike">
                <a:solidFill>
                  <a:srgbClr val="000000"/>
                </a:solidFill>
                <a:effectLst/>
                <a:uFillTx/>
                <a:latin typeface="Arial"/>
                <a:ea typeface="Times New Roman"/>
              </a:rPr>
              <a:t> ihalenin feshini isteyebilir.”</a:t>
            </a:r>
            <a:endParaRPr lang="tr-TR" sz="2400" b="0" u="none" strike="noStrike">
              <a:solidFill>
                <a:srgbClr val="000000"/>
              </a:solidFill>
              <a:effectLst/>
              <a:uFillTx/>
              <a:latin typeface="Arial"/>
            </a:endParaRPr>
          </a:p>
          <a:p>
            <a:pPr marL="12600" algn="just" defTabSz="914400">
              <a:lnSpc>
                <a:spcPct val="100000"/>
              </a:lnSpc>
              <a:spcBef>
                <a:spcPts val="59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20120"/>
                <a:tab algn="l" pos="10769400"/>
              </a:tabLst>
            </a:pPr>
            <a:r>
              <a:rPr lang="tr-TR" sz="2400" b="0" u="none" strike="noStrike">
                <a:solidFill>
                  <a:srgbClr val="ff0000"/>
                </a:solidFill>
                <a:effectLst/>
                <a:uFillTx/>
                <a:latin typeface="Arial"/>
                <a:ea typeface="Times New Roman"/>
              </a:rPr>
              <a:t>      12.HD. 08.04.2013, 5393/13279</a:t>
            </a:r>
            <a:endParaRPr lang="tr-TR" sz="2400" b="0" u="none" strike="noStrike">
              <a:solidFill>
                <a:srgbClr val="000000"/>
              </a:solidFill>
              <a:effectLst/>
              <a:uFillTx/>
              <a:latin typeface="Arial"/>
            </a:endParaRPr>
          </a:p>
          <a:p>
            <a:pPr marL="12600" algn="just" defTabSz="914400">
              <a:lnSpc>
                <a:spcPct val="100000"/>
              </a:lnSpc>
              <a:spcBef>
                <a:spcPts val="59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20120"/>
                <a:tab algn="l" pos="10769400"/>
              </a:tabLst>
            </a:pPr>
            <a:endParaRPr lang="tr-TR" sz="2400" b="0" u="none" strike="noStrike">
              <a:solidFill>
                <a:srgbClr val="000000"/>
              </a:solidFill>
              <a:effectLst/>
              <a:uFillTx/>
              <a:latin typeface="Arial"/>
            </a:endParaRPr>
          </a:p>
        </p:txBody>
      </p:sp>
      <p:sp>
        <p:nvSpPr>
          <p:cNvPr id="365" name="291 Serbest Form"/>
          <p:cNvSpPr/>
          <p:nvPr/>
        </p:nvSpPr>
        <p:spPr>
          <a:xfrm>
            <a:off x="428760" y="2000160"/>
            <a:ext cx="8214840" cy="2255400"/>
          </a:xfrm>
          <a:custGeom>
            <a:avLst/>
            <a:gdLst>
              <a:gd name="textAreaLeft" fmla="*/ 0 w 8214840"/>
              <a:gd name="textAreaRight" fmla="*/ 8215200 w 8214840"/>
              <a:gd name="textAreaTop" fmla="*/ 0 h 2255400"/>
              <a:gd name="textAreaBottom" fmla="*/ 2255760 h 225540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0" rIns="0" tIns="0" bIns="0" anchor="t">
            <a:spAutoFit/>
          </a:bodyPr>
          <a:p>
            <a:pPr algn="just" defTabSz="9144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2720"/>
                <a:tab algn="l" pos="10782000"/>
              </a:tabLst>
            </a:pPr>
            <a:r>
              <a:rPr lang="tr-TR" sz="2600" b="0" u="none" strike="noStrike">
                <a:solidFill>
                  <a:srgbClr val="000000"/>
                </a:solidFill>
                <a:effectLst/>
                <a:uFillTx/>
                <a:latin typeface="Arial"/>
                <a:ea typeface="Times New Roman"/>
              </a:rPr>
              <a:t>     </a:t>
            </a:r>
            <a:endParaRPr lang="tr-TR" sz="2600" b="0" u="none" strike="noStrike">
              <a:solidFill>
                <a:srgbClr val="000000"/>
              </a:solidFill>
              <a:effectLst/>
              <a:uFillTx/>
              <a:latin typeface="Arial"/>
            </a:endParaRPr>
          </a:p>
          <a:p>
            <a:pPr algn="just" defTabSz="9144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2720"/>
                <a:tab algn="l" pos="10782000"/>
              </a:tabLst>
            </a:pPr>
            <a:endParaRPr lang="tr-TR" sz="2600" b="0" u="none" strike="noStrike">
              <a:solidFill>
                <a:srgbClr val="000000"/>
              </a:solidFill>
              <a:effectLst/>
              <a:uFillTx/>
              <a:latin typeface="Arial"/>
            </a:endParaRPr>
          </a:p>
          <a:p>
            <a:pPr algn="just" defTabSz="9144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2720"/>
                <a:tab algn="l" pos="10782000"/>
              </a:tabLst>
            </a:pPr>
            <a:r>
              <a:rPr lang="tr-TR" sz="2400" b="1" u="none" strike="noStrike">
                <a:solidFill>
                  <a:srgbClr val="000000"/>
                </a:solidFill>
                <a:effectLst/>
                <a:uFillTx/>
                <a:latin typeface="Arial"/>
                <a:ea typeface="Times New Roman"/>
              </a:rPr>
              <a:t>	</a:t>
            </a:r>
            <a:r>
              <a:rPr lang="tr-TR" sz="2400" b="1" u="none" strike="noStrike">
                <a:solidFill>
                  <a:srgbClr val="000000"/>
                </a:solidFill>
                <a:effectLst/>
                <a:uFillTx/>
                <a:latin typeface="Arial"/>
                <a:ea typeface="Times New Roman"/>
              </a:rPr>
              <a:t>     “Tasarrufun iptali </a:t>
            </a:r>
            <a:r>
              <a:rPr lang="tr-TR" sz="2400" b="0" u="none" strike="noStrike">
                <a:solidFill>
                  <a:srgbClr val="000000"/>
                </a:solidFill>
                <a:effectLst/>
                <a:uFillTx/>
                <a:latin typeface="Arial"/>
                <a:ea typeface="Times New Roman"/>
              </a:rPr>
              <a:t>ilamında davalı olan 3. kişi, </a:t>
            </a:r>
            <a:r>
              <a:rPr lang="tr-TR" sz="2400" b="1" u="none" strike="noStrike">
                <a:solidFill>
                  <a:srgbClr val="000000"/>
                </a:solidFill>
                <a:effectLst/>
                <a:uFillTx/>
                <a:latin typeface="Arial"/>
                <a:ea typeface="Times New Roman"/>
              </a:rPr>
              <a:t>taşınmazın</a:t>
            </a:r>
            <a:r>
              <a:rPr lang="tr-TR" sz="2400" b="0" u="none" strike="noStrike">
                <a:solidFill>
                  <a:srgbClr val="000000"/>
                </a:solidFill>
                <a:effectLst/>
                <a:uFillTx/>
                <a:latin typeface="Arial"/>
                <a:ea typeface="Times New Roman"/>
              </a:rPr>
              <a:t> </a:t>
            </a:r>
            <a:r>
              <a:rPr lang="tr-TR" sz="2400" b="1" u="none" strike="noStrike">
                <a:solidFill>
                  <a:srgbClr val="000000"/>
                </a:solidFill>
                <a:effectLst/>
                <a:uFillTx/>
                <a:latin typeface="Arial"/>
                <a:ea typeface="Times New Roman"/>
              </a:rPr>
              <a:t>maliki</a:t>
            </a:r>
            <a:r>
              <a:rPr lang="tr-TR" sz="2400" b="0" u="none" strike="noStrike">
                <a:solidFill>
                  <a:srgbClr val="000000"/>
                </a:solidFill>
                <a:effectLst/>
                <a:uFillTx/>
                <a:latin typeface="Arial"/>
                <a:ea typeface="Times New Roman"/>
              </a:rPr>
              <a:t> olduğundan “tapudaki ilgili” sıfatı ile ihalenin feshini istemeye hakkı vardır.”</a:t>
            </a:r>
            <a:endParaRPr lang="tr-TR" sz="2400" b="0" u="none" strike="noStrike">
              <a:solidFill>
                <a:srgbClr val="000000"/>
              </a:solidFill>
              <a:effectLst/>
              <a:uFillTx/>
              <a:latin typeface="Arial"/>
            </a:endParaRPr>
          </a:p>
          <a:p>
            <a:pPr algn="just" defTabSz="9144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2720"/>
                <a:tab algn="l" pos="10782000"/>
              </a:tabLst>
            </a:pPr>
            <a:r>
              <a:rPr lang="tr-TR" sz="2400" b="0" u="none" strike="noStrike">
                <a:solidFill>
                  <a:srgbClr val="ff0000"/>
                </a:solidFill>
                <a:effectLst/>
                <a:uFillTx/>
                <a:latin typeface="Arial"/>
                <a:ea typeface="Times New Roman"/>
              </a:rPr>
              <a:t>      12. HD. 18.10.2012, 21675 - 30215</a:t>
            </a:r>
            <a:endParaRPr lang="tr-TR" sz="2400" b="0" u="none" strike="noStrike">
              <a:solidFill>
                <a:srgbClr val="000000"/>
              </a:solidFill>
              <a:effectLst/>
              <a:uFillTx/>
              <a:latin typeface="Arial"/>
            </a:endParaRPr>
          </a:p>
        </p:txBody>
      </p:sp>
      <p:sp>
        <p:nvSpPr>
          <p:cNvPr id="366" name="292 Dikdörtgen"/>
          <p:cNvSpPr/>
          <p:nvPr/>
        </p:nvSpPr>
        <p:spPr>
          <a:xfrm>
            <a:off x="285840" y="4143240"/>
            <a:ext cx="8400960" cy="1922760"/>
          </a:xfrm>
          <a:prstGeom prst="rect">
            <a:avLst/>
          </a:prstGeom>
          <a:noFill/>
          <a:ln w="0">
            <a:noFill/>
          </a:ln>
        </p:spPr>
        <p:style>
          <a:lnRef idx="0"/>
          <a:fillRef idx="0"/>
          <a:effectRef idx="0"/>
          <a:fontRef idx="minor"/>
        </p:style>
        <p:txBody>
          <a:bodyPr lIns="90000" rIns="90000" tIns="46800" bIns="46800" anchor="t">
            <a:spAutoFit/>
          </a:bodyPr>
          <a:p>
            <a:pPr defTabSz="914400">
              <a:lnSpc>
                <a:spcPct val="100000"/>
              </a:lnSpc>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400" b="0" u="none" strike="noStrike">
                <a:solidFill>
                  <a:srgbClr val="000000"/>
                </a:solidFill>
                <a:effectLst/>
                <a:uFillTx/>
                <a:latin typeface="Arial"/>
                <a:ea typeface="Times New Roman"/>
              </a:rPr>
              <a:t>    </a:t>
            </a:r>
            <a:endParaRPr lang="tr-TR" sz="2400" b="0" u="none" strike="noStrike">
              <a:solidFill>
                <a:srgbClr val="000000"/>
              </a:solidFill>
              <a:effectLst/>
              <a:uFillTx/>
              <a:latin typeface="Arial"/>
            </a:endParaRPr>
          </a:p>
          <a:p>
            <a:pPr algn="just" defTabSz="914400">
              <a:lnSpc>
                <a:spcPct val="100000"/>
              </a:lnSpc>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400" b="0" u="none" strike="noStrike">
                <a:solidFill>
                  <a:srgbClr val="000000"/>
                </a:solidFill>
                <a:effectLst/>
                <a:uFillTx/>
                <a:latin typeface="Arial"/>
                <a:ea typeface="Times New Roman"/>
              </a:rPr>
              <a:t>	</a:t>
            </a:r>
            <a:r>
              <a:rPr lang="tr-TR" sz="2400" b="0" u="none" strike="noStrike">
                <a:solidFill>
                  <a:srgbClr val="000000"/>
                </a:solidFill>
                <a:effectLst/>
                <a:uFillTx/>
                <a:latin typeface="Arial"/>
                <a:ea typeface="Times New Roman"/>
              </a:rPr>
              <a:t>	</a:t>
            </a:r>
            <a:r>
              <a:rPr lang="tr-TR" sz="2400" b="0" u="none" strike="noStrike">
                <a:solidFill>
                  <a:srgbClr val="000000"/>
                </a:solidFill>
                <a:effectLst/>
                <a:uFillTx/>
                <a:latin typeface="Arial"/>
                <a:ea typeface="Times New Roman"/>
              </a:rPr>
              <a:t> “</a:t>
            </a:r>
            <a:r>
              <a:rPr lang="tr-TR" sz="2400" b="1" u="none" strike="noStrike">
                <a:solidFill>
                  <a:srgbClr val="000000"/>
                </a:solidFill>
                <a:effectLst/>
                <a:uFillTx/>
                <a:latin typeface="Arial"/>
                <a:ea typeface="Times New Roman"/>
              </a:rPr>
              <a:t>Rehin alacaklısı </a:t>
            </a:r>
            <a:r>
              <a:rPr lang="tr-TR" sz="2400" b="0" u="none" strike="noStrike">
                <a:solidFill>
                  <a:srgbClr val="000000"/>
                </a:solidFill>
                <a:effectLst/>
                <a:uFillTx/>
                <a:latin typeface="Arial"/>
                <a:ea typeface="Times New Roman"/>
              </a:rPr>
              <a:t>icra takibi yapmasa dahi; rehinli mal, rehin miktarının altında satılırsa ihalenin feshini isteyebilir.</a:t>
            </a:r>
            <a:endParaRPr lang="tr-TR" sz="2400" b="0" u="none" strike="noStrike">
              <a:solidFill>
                <a:srgbClr val="000000"/>
              </a:solidFill>
              <a:effectLst/>
              <a:uFillTx/>
              <a:latin typeface="Arial"/>
            </a:endParaRPr>
          </a:p>
          <a:p>
            <a:pPr defTabSz="9144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2720"/>
                <a:tab algn="l" pos="10782000"/>
              </a:tabLst>
            </a:pPr>
            <a:r>
              <a:rPr lang="tr-TR" sz="2400" b="0" u="none" strike="noStrike">
                <a:solidFill>
                  <a:srgbClr val="ff0000"/>
                </a:solidFill>
                <a:effectLst/>
                <a:uFillTx/>
                <a:latin typeface="Arial"/>
                <a:ea typeface="Times New Roman"/>
              </a:rPr>
              <a:t>       12. HD. 2014/10463 E. (Onama)</a:t>
            </a:r>
            <a:endParaRPr lang="tr-TR" sz="24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7" name="293 Serbest Form"/>
          <p:cNvSpPr/>
          <p:nvPr/>
        </p:nvSpPr>
        <p:spPr>
          <a:xfrm>
            <a:off x="876312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3816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68" name="294 Serbest Form"/>
          <p:cNvSpPr/>
          <p:nvPr/>
        </p:nvSpPr>
        <p:spPr>
          <a:xfrm>
            <a:off x="8748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3564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69" name="295 Serbest Form"/>
          <p:cNvSpPr/>
          <p:nvPr/>
        </p:nvSpPr>
        <p:spPr>
          <a:xfrm>
            <a:off x="540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1260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70" name="296 Serbest Form"/>
          <p:cNvSpPr/>
          <p:nvPr/>
        </p:nvSpPr>
        <p:spPr>
          <a:xfrm>
            <a:off x="8839080" y="0"/>
            <a:ext cx="304560" cy="6857640"/>
          </a:xfrm>
          <a:custGeom>
            <a:avLst/>
            <a:gdLst>
              <a:gd name="textAreaLeft" fmla="*/ 0 w 304560"/>
              <a:gd name="textAreaRight" fmla="*/ 304920 w 304560"/>
              <a:gd name="textAreaTop" fmla="*/ 0 h 6857640"/>
              <a:gd name="textAreaBottom" fmla="*/ 6858000 h 6857640"/>
            </a:gdLst>
            <a:ahLst/>
            <a:cxnLst/>
            <a:rect l="textAreaLeft" t="textAreaTop" r="textAreaRight" b="textAreaBottom"/>
            <a:pathLst>
              <a:path w="304800" h="6858000">
                <a:moveTo>
                  <a:pt x="0" y="6858000"/>
                </a:moveTo>
                <a:lnTo>
                  <a:pt x="304800" y="6858000"/>
                </a:lnTo>
                <a:lnTo>
                  <a:pt x="304800" y="0"/>
                </a:lnTo>
                <a:lnTo>
                  <a:pt x="0" y="0"/>
                </a:lnTo>
                <a:lnTo>
                  <a:pt x="0" y="6858000"/>
                </a:lnTo>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71" name="297 Serbest Form"/>
          <p:cNvSpPr/>
          <p:nvPr/>
        </p:nvSpPr>
        <p:spPr>
          <a:xfrm>
            <a:off x="89154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9360">
            <a:solidFill>
              <a:srgbClr val="fd8537"/>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72" name="298 Serbest Form"/>
          <p:cNvSpPr/>
          <p:nvPr/>
        </p:nvSpPr>
        <p:spPr>
          <a:xfrm>
            <a:off x="8156520" y="5715000"/>
            <a:ext cx="549000" cy="549000"/>
          </a:xfrm>
          <a:custGeom>
            <a:avLst/>
            <a:gdLst>
              <a:gd name="textAreaLeft" fmla="*/ 0 w 549000"/>
              <a:gd name="textAreaRight" fmla="*/ 549360 w 549000"/>
              <a:gd name="textAreaTop" fmla="*/ 0 h 549000"/>
              <a:gd name="textAreaBottom" fmla="*/ 549360 h 549000"/>
            </a:gdLst>
            <a:ahLst/>
            <a:cxnLst/>
            <a:rect l="textAreaLeft" t="textAreaTop" r="textAreaRight" b="textAreaBottom"/>
            <a:pathLst>
              <a:path w="549275" h="549275">
                <a:moveTo>
                  <a:pt x="274700" y="0"/>
                </a:moveTo>
                <a:lnTo>
                  <a:pt x="230130" y="3594"/>
                </a:lnTo>
                <a:lnTo>
                  <a:pt x="187854" y="14001"/>
                </a:lnTo>
                <a:lnTo>
                  <a:pt x="148437" y="30654"/>
                </a:lnTo>
                <a:lnTo>
                  <a:pt x="112443" y="52989"/>
                </a:lnTo>
                <a:lnTo>
                  <a:pt x="80438" y="80440"/>
                </a:lnTo>
                <a:lnTo>
                  <a:pt x="52986" y="112441"/>
                </a:lnTo>
                <a:lnTo>
                  <a:pt x="30651" y="148426"/>
                </a:lnTo>
                <a:lnTo>
                  <a:pt x="13999" y="187831"/>
                </a:lnTo>
                <a:lnTo>
                  <a:pt x="3593" y="230090"/>
                </a:lnTo>
                <a:lnTo>
                  <a:pt x="0" y="274637"/>
                </a:lnTo>
                <a:lnTo>
                  <a:pt x="910" y="297161"/>
                </a:lnTo>
                <a:lnTo>
                  <a:pt x="7980" y="340635"/>
                </a:lnTo>
                <a:lnTo>
                  <a:pt x="21580" y="381537"/>
                </a:lnTo>
                <a:lnTo>
                  <a:pt x="41144" y="419303"/>
                </a:lnTo>
                <a:lnTo>
                  <a:pt x="66108" y="453367"/>
                </a:lnTo>
                <a:lnTo>
                  <a:pt x="95907" y="483164"/>
                </a:lnTo>
                <a:lnTo>
                  <a:pt x="129977" y="508127"/>
                </a:lnTo>
                <a:lnTo>
                  <a:pt x="167753" y="527692"/>
                </a:lnTo>
                <a:lnTo>
                  <a:pt x="208670" y="541293"/>
                </a:lnTo>
                <a:lnTo>
                  <a:pt x="252164" y="548364"/>
                </a:lnTo>
                <a:lnTo>
                  <a:pt x="274700" y="549275"/>
                </a:lnTo>
                <a:lnTo>
                  <a:pt x="297219" y="548364"/>
                </a:lnTo>
                <a:lnTo>
                  <a:pt x="340682" y="541293"/>
                </a:lnTo>
                <a:lnTo>
                  <a:pt x="381575" y="527692"/>
                </a:lnTo>
                <a:lnTo>
                  <a:pt x="419332" y="508127"/>
                </a:lnTo>
                <a:lnTo>
                  <a:pt x="453388" y="483164"/>
                </a:lnTo>
                <a:lnTo>
                  <a:pt x="483178" y="453367"/>
                </a:lnTo>
                <a:lnTo>
                  <a:pt x="508136" y="419303"/>
                </a:lnTo>
                <a:lnTo>
                  <a:pt x="527696" y="381537"/>
                </a:lnTo>
                <a:lnTo>
                  <a:pt x="541294" y="340635"/>
                </a:lnTo>
                <a:lnTo>
                  <a:pt x="548364" y="297161"/>
                </a:lnTo>
                <a:lnTo>
                  <a:pt x="549275" y="274637"/>
                </a:lnTo>
                <a:lnTo>
                  <a:pt x="548364" y="252113"/>
                </a:lnTo>
                <a:lnTo>
                  <a:pt x="541294" y="208639"/>
                </a:lnTo>
                <a:lnTo>
                  <a:pt x="527696" y="167737"/>
                </a:lnTo>
                <a:lnTo>
                  <a:pt x="508136" y="129971"/>
                </a:lnTo>
                <a:lnTo>
                  <a:pt x="483178" y="95907"/>
                </a:lnTo>
                <a:lnTo>
                  <a:pt x="453388" y="66110"/>
                </a:lnTo>
                <a:lnTo>
                  <a:pt x="419332" y="41147"/>
                </a:lnTo>
                <a:lnTo>
                  <a:pt x="381575" y="21582"/>
                </a:lnTo>
                <a:lnTo>
                  <a:pt x="340682" y="7981"/>
                </a:lnTo>
                <a:lnTo>
                  <a:pt x="297219" y="910"/>
                </a:lnTo>
                <a:lnTo>
                  <a:pt x="274700" y="0"/>
                </a:lnTo>
                <a:close/>
              </a:path>
            </a:pathLst>
          </a:custGeom>
          <a:solidFill>
            <a:srgbClr val="fd8537"/>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73" name="299 Serbest Form"/>
          <p:cNvSpPr/>
          <p:nvPr/>
        </p:nvSpPr>
        <p:spPr>
          <a:xfrm>
            <a:off x="428760" y="428760"/>
            <a:ext cx="7727400" cy="1539360"/>
          </a:xfrm>
          <a:custGeom>
            <a:avLst/>
            <a:gdLst>
              <a:gd name="textAreaLeft" fmla="*/ 0 w 7727400"/>
              <a:gd name="textAreaRight" fmla="*/ 7727760 w 7727400"/>
              <a:gd name="textAreaTop" fmla="*/ 0 h 1539360"/>
              <a:gd name="textAreaBottom" fmla="*/ 1539720 h 153936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0" rIns="0" tIns="0" bIns="0" anchor="t">
            <a:spAutoFit/>
          </a:bodyPr>
          <a:p>
            <a:pPr marL="12600" indent="641160" algn="just" defTabSz="914400">
              <a:lnSpc>
                <a:spcPct val="100000"/>
              </a:lnSpc>
              <a:tabLst>
                <a:tab algn="l" pos="0"/>
              </a:tabLst>
            </a:pPr>
            <a:r>
              <a:rPr lang="tr-TR" sz="2400" b="0" u="none" strike="noStrike">
                <a:solidFill>
                  <a:srgbClr val="000000"/>
                </a:solidFill>
                <a:effectLst/>
                <a:uFillTx/>
                <a:latin typeface="Arial"/>
                <a:ea typeface="Times New Roman"/>
              </a:rPr>
              <a:t>“</a:t>
            </a:r>
            <a:r>
              <a:rPr lang="tr-TR" sz="2400" b="1" u="none" strike="noStrike">
                <a:solidFill>
                  <a:srgbClr val="000000"/>
                </a:solidFill>
                <a:effectLst/>
                <a:uFillTx/>
                <a:latin typeface="Arial"/>
                <a:ea typeface="Times New Roman"/>
              </a:rPr>
              <a:t>Kira sözleşmesi</a:t>
            </a:r>
            <a:r>
              <a:rPr lang="tr-TR" sz="2400" b="0" u="none" strike="noStrike">
                <a:solidFill>
                  <a:srgbClr val="000000"/>
                </a:solidFill>
                <a:effectLst/>
                <a:uFillTx/>
                <a:latin typeface="Arial"/>
                <a:ea typeface="Times New Roman"/>
              </a:rPr>
              <a:t>, tapu siciline şerh edilse dahi </a:t>
            </a:r>
            <a:r>
              <a:rPr lang="tr-TR" sz="2400" b="1" u="none" strike="noStrike">
                <a:solidFill>
                  <a:srgbClr val="000000"/>
                </a:solidFill>
                <a:effectLst/>
                <a:uFillTx/>
                <a:latin typeface="Arial"/>
                <a:ea typeface="Times New Roman"/>
              </a:rPr>
              <a:t>şahsi hak  </a:t>
            </a:r>
            <a:r>
              <a:rPr lang="tr-TR" sz="2400" b="0" u="none" strike="noStrike">
                <a:solidFill>
                  <a:srgbClr val="000000"/>
                </a:solidFill>
                <a:effectLst/>
                <a:uFillTx/>
                <a:latin typeface="Arial"/>
                <a:ea typeface="Times New Roman"/>
              </a:rPr>
              <a:t>niteliğinde  olduğundan  hak  sahibinin  tapuda ilgili sıfatıyla dava açma hakkı bulunmamaktadır.”</a:t>
            </a:r>
            <a:endParaRPr lang="tr-TR" sz="2400" b="0" u="none" strike="noStrike">
              <a:solidFill>
                <a:srgbClr val="000000"/>
              </a:solidFill>
              <a:effectLst/>
              <a:uFillTx/>
              <a:latin typeface="Arial"/>
            </a:endParaRPr>
          </a:p>
          <a:p>
            <a:pPr marL="12600" indent="641160" defTabSz="914400">
              <a:lnSpc>
                <a:spcPct val="100000"/>
              </a:lnSpc>
              <a:spcBef>
                <a:spcPts val="598"/>
              </a:spcBef>
              <a:tabLst>
                <a:tab algn="l" pos="0"/>
              </a:tabLst>
            </a:pPr>
            <a:r>
              <a:rPr lang="tr-TR" sz="2400" b="0" u="none" strike="noStrike">
                <a:solidFill>
                  <a:srgbClr val="ff0000"/>
                </a:solidFill>
                <a:effectLst/>
                <a:uFillTx/>
                <a:latin typeface="Arial"/>
                <a:ea typeface="Times New Roman"/>
              </a:rPr>
              <a:t>12.HD. 02.07.2013, 17789 /24789</a:t>
            </a:r>
            <a:endParaRPr lang="tr-TR" sz="2400" b="0" u="none" strike="noStrike">
              <a:solidFill>
                <a:srgbClr val="000000"/>
              </a:solidFill>
              <a:effectLst/>
              <a:uFillTx/>
              <a:latin typeface="Arial"/>
            </a:endParaRPr>
          </a:p>
        </p:txBody>
      </p:sp>
      <p:sp>
        <p:nvSpPr>
          <p:cNvPr id="374" name="300 Serbest Form"/>
          <p:cNvSpPr/>
          <p:nvPr/>
        </p:nvSpPr>
        <p:spPr>
          <a:xfrm>
            <a:off x="500040" y="2214720"/>
            <a:ext cx="7929360" cy="4145040"/>
          </a:xfrm>
          <a:custGeom>
            <a:avLst/>
            <a:gdLst>
              <a:gd name="textAreaLeft" fmla="*/ 0 w 7929360"/>
              <a:gd name="textAreaRight" fmla="*/ 7929720 w 7929360"/>
              <a:gd name="textAreaTop" fmla="*/ 0 h 4145040"/>
              <a:gd name="textAreaBottom" fmla="*/ 4145400 h 414504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0" rIns="0" tIns="0" bIns="0" anchor="t">
            <a:spAutoFit/>
          </a:bodyPr>
          <a:p>
            <a:pPr marL="12600" algn="just" defTabSz="914400">
              <a:lnSpc>
                <a:spcPct val="100000"/>
              </a:lnSpc>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400" b="0" u="none" strike="noStrike">
                <a:solidFill>
                  <a:srgbClr val="000000"/>
                </a:solidFill>
                <a:effectLst/>
                <a:uFillTx/>
                <a:latin typeface="Arial"/>
                <a:ea typeface="Times New Roman"/>
              </a:rPr>
              <a:t>	</a:t>
            </a:r>
            <a:r>
              <a:rPr lang="tr-TR" sz="2400" b="0" u="none" strike="noStrike">
                <a:solidFill>
                  <a:srgbClr val="000000"/>
                </a:solidFill>
                <a:effectLst/>
                <a:uFillTx/>
                <a:latin typeface="Arial"/>
                <a:ea typeface="Times New Roman"/>
              </a:rPr>
              <a:t>“İhale tarihinden evvel satışı yapılan taşınırlar hakkında kendi dosyasından satış isteminde bulunmayan haciz alacaklısının “</a:t>
            </a:r>
            <a:r>
              <a:rPr lang="tr-TR" sz="2400" b="1" u="none" strike="noStrike">
                <a:solidFill>
                  <a:srgbClr val="000000"/>
                </a:solidFill>
                <a:effectLst/>
                <a:uFillTx/>
                <a:latin typeface="Arial"/>
                <a:ea typeface="Times New Roman"/>
              </a:rPr>
              <a:t>satış isteyen alacaklı</a:t>
            </a:r>
            <a:r>
              <a:rPr lang="tr-TR" sz="2400" b="0" u="none" strike="noStrike">
                <a:solidFill>
                  <a:srgbClr val="000000"/>
                </a:solidFill>
                <a:effectLst/>
                <a:uFillTx/>
                <a:latin typeface="Arial"/>
                <a:ea typeface="Times New Roman"/>
              </a:rPr>
              <a:t>” sıfatını bulunmadığından ihalenin feshi davası açmasına yasal imkan yoktur.</a:t>
            </a:r>
            <a:endParaRPr lang="tr-TR" sz="2400" b="0" u="none" strike="noStrike">
              <a:solidFill>
                <a:srgbClr val="000000"/>
              </a:solidFill>
              <a:effectLst/>
              <a:uFillTx/>
              <a:latin typeface="Arial"/>
            </a:endParaRPr>
          </a:p>
          <a:p>
            <a:pPr marL="12600" defTabSz="914400">
              <a:lnSpc>
                <a:spcPct val="100000"/>
              </a:lnSpc>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endParaRPr lang="tr-TR" sz="2400" b="0" u="none" strike="noStrike">
              <a:solidFill>
                <a:srgbClr val="000000"/>
              </a:solidFill>
              <a:effectLst/>
              <a:uFillTx/>
              <a:latin typeface="Arial"/>
            </a:endParaRPr>
          </a:p>
          <a:p>
            <a:pPr marL="12600" defTabSz="9144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20120"/>
                <a:tab algn="l" pos="10769400"/>
              </a:tabLst>
            </a:pPr>
            <a:r>
              <a:rPr lang="tr-TR" sz="2400" b="0" u="none" strike="noStrike">
                <a:solidFill>
                  <a:srgbClr val="000000"/>
                </a:solidFill>
                <a:effectLst/>
                <a:uFillTx/>
                <a:latin typeface="Arial"/>
                <a:ea typeface="Times New Roman"/>
              </a:rPr>
              <a:t>      “Aralarında </a:t>
            </a:r>
            <a:r>
              <a:rPr lang="tr-TR" sz="2400" b="1" u="none" strike="noStrike">
                <a:solidFill>
                  <a:srgbClr val="000000"/>
                </a:solidFill>
                <a:effectLst/>
                <a:uFillTx/>
                <a:latin typeface="Arial"/>
                <a:ea typeface="Times New Roman"/>
              </a:rPr>
              <a:t>ekonomik</a:t>
            </a:r>
            <a:r>
              <a:rPr lang="tr-TR" sz="2400" b="1" u="none" strike="noStrike">
                <a:solidFill>
                  <a:srgbClr val="000000"/>
                </a:solidFill>
                <a:effectLst/>
                <a:uFillTx/>
                <a:latin typeface="Arial"/>
                <a:ea typeface="Times New Roman"/>
              </a:rPr>
              <a:t>	</a:t>
            </a:r>
            <a:r>
              <a:rPr lang="tr-TR" sz="2400" b="1" u="none" strike="noStrike">
                <a:solidFill>
                  <a:srgbClr val="000000"/>
                </a:solidFill>
                <a:effectLst/>
                <a:uFillTx/>
                <a:latin typeface="Arial"/>
                <a:ea typeface="Times New Roman"/>
              </a:rPr>
              <a:t>bütünlük bulunmayan </a:t>
            </a:r>
            <a:r>
              <a:rPr lang="tr-TR" sz="2400" b="0" u="none" strike="noStrike">
                <a:solidFill>
                  <a:srgbClr val="000000"/>
                </a:solidFill>
                <a:effectLst/>
                <a:uFillTx/>
                <a:latin typeface="Arial"/>
                <a:ea typeface="Times New Roman"/>
              </a:rPr>
              <a:t>mahcuzların birlikte</a:t>
            </a:r>
            <a:r>
              <a:rPr lang="tr-TR" sz="2400" b="0" u="none" strike="noStrike">
                <a:solidFill>
                  <a:srgbClr val="000000"/>
                </a:solidFill>
                <a:effectLst/>
                <a:uFillTx/>
                <a:latin typeface="Arial"/>
                <a:ea typeface="Times New Roman"/>
              </a:rPr>
              <a:t>	</a:t>
            </a:r>
            <a:r>
              <a:rPr lang="tr-TR" sz="2400" b="0" u="none" strike="noStrike">
                <a:solidFill>
                  <a:srgbClr val="000000"/>
                </a:solidFill>
                <a:effectLst/>
                <a:uFillTx/>
                <a:latin typeface="Arial"/>
                <a:ea typeface="Times New Roman"/>
              </a:rPr>
              <a:t>satılması, eş söyleşi</a:t>
            </a:r>
            <a:r>
              <a:rPr lang="tr-TR" sz="2400" b="0" u="none" strike="noStrike">
                <a:solidFill>
                  <a:srgbClr val="000000"/>
                </a:solidFill>
                <a:effectLst/>
                <a:uFillTx/>
                <a:latin typeface="Arial"/>
                <a:ea typeface="Times New Roman"/>
              </a:rPr>
              <a:t>	</a:t>
            </a:r>
            <a:r>
              <a:rPr lang="tr-TR" sz="2400" b="0" u="none" strike="noStrike">
                <a:solidFill>
                  <a:srgbClr val="000000"/>
                </a:solidFill>
                <a:effectLst/>
                <a:uFillTx/>
                <a:latin typeface="Arial"/>
                <a:ea typeface="Times New Roman"/>
              </a:rPr>
              <a:t> ile tek bir ihalede satılması kural olarak mümkün değildir.”</a:t>
            </a:r>
            <a:endParaRPr lang="tr-TR" sz="2400" b="0" u="none" strike="noStrike">
              <a:solidFill>
                <a:srgbClr val="000000"/>
              </a:solidFill>
              <a:effectLst/>
              <a:uFillTx/>
              <a:latin typeface="Arial"/>
            </a:endParaRPr>
          </a:p>
          <a:p>
            <a:pPr marL="12600" algn="just" defTabSz="914400">
              <a:lnSpc>
                <a:spcPct val="100000"/>
              </a:lnSpc>
              <a:spcBef>
                <a:spcPts val="59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20120"/>
                <a:tab algn="l" pos="10769400"/>
              </a:tabLst>
            </a:pPr>
            <a:r>
              <a:rPr lang="tr-TR" sz="2400" b="0" u="none" strike="noStrike">
                <a:solidFill>
                  <a:srgbClr val="ff0000"/>
                </a:solidFill>
                <a:effectLst/>
                <a:uFillTx/>
                <a:latin typeface="Arial"/>
                <a:ea typeface="Times New Roman"/>
              </a:rPr>
              <a:t>       12.HD. 02.05.2013, 10990/16704</a:t>
            </a:r>
            <a:endParaRPr lang="tr-TR" sz="2400" b="0" u="none" strike="noStrike">
              <a:solidFill>
                <a:srgbClr val="000000"/>
              </a:solidFill>
              <a:effectLst/>
              <a:uFillTx/>
              <a:latin typeface="Arial"/>
            </a:endParaRPr>
          </a:p>
          <a:p>
            <a:pPr marL="12600" algn="just" defTabSz="914400">
              <a:lnSpc>
                <a:spcPct val="100000"/>
              </a:lnSpc>
              <a:spcBef>
                <a:spcPts val="59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20120"/>
                <a:tab algn="l" pos="10769400"/>
              </a:tabLst>
            </a:pPr>
            <a:r>
              <a:rPr lang="tr-TR" sz="2200" b="0" u="none" strike="noStrike">
                <a:solidFill>
                  <a:srgbClr val="000000"/>
                </a:solidFill>
                <a:effectLst/>
                <a:uFillTx/>
                <a:latin typeface="Arial"/>
                <a:ea typeface="DejaVu Sans"/>
              </a:rPr>
              <a:t>       </a:t>
            </a:r>
            <a:endParaRPr lang="tr-TR" sz="22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293 Serbest Form"/>
          <p:cNvSpPr/>
          <p:nvPr/>
        </p:nvSpPr>
        <p:spPr>
          <a:xfrm>
            <a:off x="876312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3816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76" name="294 Serbest Form"/>
          <p:cNvSpPr/>
          <p:nvPr/>
        </p:nvSpPr>
        <p:spPr>
          <a:xfrm>
            <a:off x="8748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3564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77" name="295 Serbest Form"/>
          <p:cNvSpPr/>
          <p:nvPr/>
        </p:nvSpPr>
        <p:spPr>
          <a:xfrm>
            <a:off x="540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1260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78" name="296 Serbest Form"/>
          <p:cNvSpPr/>
          <p:nvPr/>
        </p:nvSpPr>
        <p:spPr>
          <a:xfrm>
            <a:off x="8839080" y="0"/>
            <a:ext cx="304560" cy="6857640"/>
          </a:xfrm>
          <a:custGeom>
            <a:avLst/>
            <a:gdLst>
              <a:gd name="textAreaLeft" fmla="*/ 0 w 304560"/>
              <a:gd name="textAreaRight" fmla="*/ 304920 w 304560"/>
              <a:gd name="textAreaTop" fmla="*/ 0 h 6857640"/>
              <a:gd name="textAreaBottom" fmla="*/ 6858000 h 6857640"/>
            </a:gdLst>
            <a:ahLst/>
            <a:cxnLst/>
            <a:rect l="textAreaLeft" t="textAreaTop" r="textAreaRight" b="textAreaBottom"/>
            <a:pathLst>
              <a:path w="304800" h="6858000">
                <a:moveTo>
                  <a:pt x="0" y="6858000"/>
                </a:moveTo>
                <a:lnTo>
                  <a:pt x="304800" y="6858000"/>
                </a:lnTo>
                <a:lnTo>
                  <a:pt x="304800" y="0"/>
                </a:lnTo>
                <a:lnTo>
                  <a:pt x="0" y="0"/>
                </a:lnTo>
                <a:lnTo>
                  <a:pt x="0" y="6858000"/>
                </a:lnTo>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79" name="297 Serbest Form"/>
          <p:cNvSpPr/>
          <p:nvPr/>
        </p:nvSpPr>
        <p:spPr>
          <a:xfrm>
            <a:off x="89154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9360">
            <a:solidFill>
              <a:srgbClr val="fd8537"/>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80" name="298 Serbest Form"/>
          <p:cNvSpPr/>
          <p:nvPr/>
        </p:nvSpPr>
        <p:spPr>
          <a:xfrm>
            <a:off x="8156520" y="5715000"/>
            <a:ext cx="549000" cy="549000"/>
          </a:xfrm>
          <a:custGeom>
            <a:avLst/>
            <a:gdLst>
              <a:gd name="textAreaLeft" fmla="*/ 0 w 549000"/>
              <a:gd name="textAreaRight" fmla="*/ 549360 w 549000"/>
              <a:gd name="textAreaTop" fmla="*/ 0 h 549000"/>
              <a:gd name="textAreaBottom" fmla="*/ 549360 h 549000"/>
            </a:gdLst>
            <a:ahLst/>
            <a:cxnLst/>
            <a:rect l="textAreaLeft" t="textAreaTop" r="textAreaRight" b="textAreaBottom"/>
            <a:pathLst>
              <a:path w="549275" h="549275">
                <a:moveTo>
                  <a:pt x="274700" y="0"/>
                </a:moveTo>
                <a:lnTo>
                  <a:pt x="230130" y="3594"/>
                </a:lnTo>
                <a:lnTo>
                  <a:pt x="187854" y="14001"/>
                </a:lnTo>
                <a:lnTo>
                  <a:pt x="148437" y="30654"/>
                </a:lnTo>
                <a:lnTo>
                  <a:pt x="112443" y="52989"/>
                </a:lnTo>
                <a:lnTo>
                  <a:pt x="80438" y="80440"/>
                </a:lnTo>
                <a:lnTo>
                  <a:pt x="52986" y="112441"/>
                </a:lnTo>
                <a:lnTo>
                  <a:pt x="30651" y="148426"/>
                </a:lnTo>
                <a:lnTo>
                  <a:pt x="13999" y="187831"/>
                </a:lnTo>
                <a:lnTo>
                  <a:pt x="3593" y="230090"/>
                </a:lnTo>
                <a:lnTo>
                  <a:pt x="0" y="274637"/>
                </a:lnTo>
                <a:lnTo>
                  <a:pt x="910" y="297161"/>
                </a:lnTo>
                <a:lnTo>
                  <a:pt x="7980" y="340635"/>
                </a:lnTo>
                <a:lnTo>
                  <a:pt x="21580" y="381537"/>
                </a:lnTo>
                <a:lnTo>
                  <a:pt x="41144" y="419303"/>
                </a:lnTo>
                <a:lnTo>
                  <a:pt x="66108" y="453367"/>
                </a:lnTo>
                <a:lnTo>
                  <a:pt x="95907" y="483164"/>
                </a:lnTo>
                <a:lnTo>
                  <a:pt x="129977" y="508127"/>
                </a:lnTo>
                <a:lnTo>
                  <a:pt x="167753" y="527692"/>
                </a:lnTo>
                <a:lnTo>
                  <a:pt x="208670" y="541293"/>
                </a:lnTo>
                <a:lnTo>
                  <a:pt x="252164" y="548364"/>
                </a:lnTo>
                <a:lnTo>
                  <a:pt x="274700" y="549275"/>
                </a:lnTo>
                <a:lnTo>
                  <a:pt x="297219" y="548364"/>
                </a:lnTo>
                <a:lnTo>
                  <a:pt x="340682" y="541293"/>
                </a:lnTo>
                <a:lnTo>
                  <a:pt x="381575" y="527692"/>
                </a:lnTo>
                <a:lnTo>
                  <a:pt x="419332" y="508127"/>
                </a:lnTo>
                <a:lnTo>
                  <a:pt x="453388" y="483164"/>
                </a:lnTo>
                <a:lnTo>
                  <a:pt x="483178" y="453367"/>
                </a:lnTo>
                <a:lnTo>
                  <a:pt x="508136" y="419303"/>
                </a:lnTo>
                <a:lnTo>
                  <a:pt x="527696" y="381537"/>
                </a:lnTo>
                <a:lnTo>
                  <a:pt x="541294" y="340635"/>
                </a:lnTo>
                <a:lnTo>
                  <a:pt x="548364" y="297161"/>
                </a:lnTo>
                <a:lnTo>
                  <a:pt x="549275" y="274637"/>
                </a:lnTo>
                <a:lnTo>
                  <a:pt x="548364" y="252113"/>
                </a:lnTo>
                <a:lnTo>
                  <a:pt x="541294" y="208639"/>
                </a:lnTo>
                <a:lnTo>
                  <a:pt x="527696" y="167737"/>
                </a:lnTo>
                <a:lnTo>
                  <a:pt x="508136" y="129971"/>
                </a:lnTo>
                <a:lnTo>
                  <a:pt x="483178" y="95907"/>
                </a:lnTo>
                <a:lnTo>
                  <a:pt x="453388" y="66110"/>
                </a:lnTo>
                <a:lnTo>
                  <a:pt x="419332" y="41147"/>
                </a:lnTo>
                <a:lnTo>
                  <a:pt x="381575" y="21582"/>
                </a:lnTo>
                <a:lnTo>
                  <a:pt x="340682" y="7981"/>
                </a:lnTo>
                <a:lnTo>
                  <a:pt x="297219" y="910"/>
                </a:lnTo>
                <a:lnTo>
                  <a:pt x="274700" y="0"/>
                </a:lnTo>
                <a:close/>
              </a:path>
            </a:pathLst>
          </a:custGeom>
          <a:solidFill>
            <a:srgbClr val="fd8537"/>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81" name="300 Serbest Form"/>
          <p:cNvSpPr/>
          <p:nvPr/>
        </p:nvSpPr>
        <p:spPr>
          <a:xfrm>
            <a:off x="785880" y="714240"/>
            <a:ext cx="7351200" cy="4755240"/>
          </a:xfrm>
          <a:custGeom>
            <a:avLst/>
            <a:gdLst>
              <a:gd name="textAreaLeft" fmla="*/ 0 w 7351200"/>
              <a:gd name="textAreaRight" fmla="*/ 7351560 w 7351200"/>
              <a:gd name="textAreaTop" fmla="*/ 0 h 4755240"/>
              <a:gd name="textAreaBottom" fmla="*/ 4755600 h 475524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0" rIns="0" tIns="0" bIns="0" anchor="t">
            <a:spAutoFit/>
          </a:bodyPr>
          <a:p>
            <a:pPr marL="12600" algn="just" defTabSz="914400">
              <a:lnSpc>
                <a:spcPct val="100000"/>
              </a:lnSpc>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400" b="0" u="none" strike="noStrike">
                <a:solidFill>
                  <a:srgbClr val="000000"/>
                </a:solidFill>
                <a:effectLst/>
                <a:uFillTx/>
                <a:latin typeface="Arial"/>
                <a:ea typeface="Times New Roman"/>
              </a:rPr>
              <a:t>	</a:t>
            </a:r>
            <a:r>
              <a:rPr lang="tr-TR" sz="2400" b="0" u="none" strike="noStrike">
                <a:solidFill>
                  <a:srgbClr val="000000"/>
                </a:solidFill>
                <a:effectLst/>
                <a:uFillTx/>
                <a:latin typeface="Arial"/>
                <a:ea typeface="Times New Roman"/>
              </a:rPr>
              <a:t>“…</a:t>
            </a:r>
            <a:r>
              <a:rPr lang="tr-TR" sz="2400" b="1" u="none" strike="noStrike">
                <a:solidFill>
                  <a:srgbClr val="000000"/>
                </a:solidFill>
                <a:effectLst/>
                <a:uFillTx/>
                <a:latin typeface="Arial"/>
                <a:ea typeface="Times New Roman"/>
              </a:rPr>
              <a:t>ticari ve ekonomik bütünlük </a:t>
            </a:r>
            <a:r>
              <a:rPr lang="tr-TR" sz="2400" b="0" u="none" strike="noStrike">
                <a:solidFill>
                  <a:srgbClr val="000000"/>
                </a:solidFill>
                <a:effectLst/>
                <a:uFillTx/>
                <a:latin typeface="Arial"/>
                <a:ea typeface="Times New Roman"/>
              </a:rPr>
              <a:t>arz eden veya bir bütün halinde satıldığı takdirde daha yüksek gelir elde edileceği anlaşılan mal ve haklar bir bütün olarak paraya çevrilir.” (İİK 128/son)</a:t>
            </a:r>
            <a:endParaRPr lang="tr-TR" sz="2400" b="0" u="none" strike="noStrike">
              <a:solidFill>
                <a:srgbClr val="000000"/>
              </a:solidFill>
              <a:effectLst/>
              <a:uFillTx/>
              <a:latin typeface="Arial"/>
            </a:endParaRPr>
          </a:p>
          <a:p>
            <a:pPr marL="12600" algn="just" defTabSz="914400">
              <a:lnSpc>
                <a:spcPct val="100000"/>
              </a:lnSpc>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400" b="0" u="none" strike="noStrike">
                <a:solidFill>
                  <a:srgbClr val="000000"/>
                </a:solidFill>
                <a:effectLst/>
                <a:uFillTx/>
                <a:latin typeface="Arial"/>
                <a:ea typeface="Times New Roman"/>
              </a:rPr>
              <a:t>	</a:t>
            </a:r>
            <a:endParaRPr lang="tr-TR" sz="2400" b="0" u="none" strike="noStrike">
              <a:solidFill>
                <a:srgbClr val="000000"/>
              </a:solidFill>
              <a:effectLst/>
              <a:uFillTx/>
              <a:latin typeface="Arial"/>
            </a:endParaRPr>
          </a:p>
          <a:p>
            <a:pPr marL="12600" algn="just" defTabSz="914400">
              <a:lnSpc>
                <a:spcPct val="100000"/>
              </a:lnSpc>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400" b="0" u="none" strike="noStrike">
                <a:solidFill>
                  <a:srgbClr val="000000"/>
                </a:solidFill>
                <a:effectLst/>
                <a:uFillTx/>
                <a:latin typeface="Arial"/>
                <a:ea typeface="Times New Roman"/>
              </a:rPr>
              <a:t>	</a:t>
            </a:r>
            <a:r>
              <a:rPr lang="tr-TR" sz="2400" b="0" u="none" strike="noStrike">
                <a:solidFill>
                  <a:srgbClr val="000000"/>
                </a:solidFill>
                <a:effectLst/>
                <a:uFillTx/>
                <a:latin typeface="Arial"/>
                <a:ea typeface="Times New Roman"/>
              </a:rPr>
              <a:t>“Bir arada bulunması ticari ve ekonomik açıdan faydalı olan, teknik açıdan birbirine bağlı ve birbirlerine sağladıkları menfaatin yüksek olması nedeniyle birlikte satılmaları halinde daha yüksek gelir elde edileceği anlaşılan mahcuzların aralarında </a:t>
            </a:r>
            <a:r>
              <a:rPr lang="tr-TR" sz="2400" b="1" u="none" strike="noStrike">
                <a:solidFill>
                  <a:srgbClr val="000000"/>
                </a:solidFill>
                <a:effectLst/>
                <a:uFillTx/>
                <a:latin typeface="Arial"/>
                <a:ea typeface="Times New Roman"/>
              </a:rPr>
              <a:t>ekonomik bütünlük </a:t>
            </a:r>
            <a:r>
              <a:rPr lang="tr-TR" sz="2400" b="0" u="none" strike="noStrike">
                <a:solidFill>
                  <a:srgbClr val="000000"/>
                </a:solidFill>
                <a:effectLst/>
                <a:uFillTx/>
                <a:latin typeface="Arial"/>
                <a:ea typeface="Times New Roman"/>
              </a:rPr>
              <a:t>bulunduğundan </a:t>
            </a:r>
            <a:r>
              <a:rPr lang="tr-TR" sz="2400" b="1" u="none" strike="noStrike">
                <a:solidFill>
                  <a:srgbClr val="000000"/>
                </a:solidFill>
                <a:effectLst/>
                <a:uFillTx/>
                <a:latin typeface="Arial"/>
                <a:ea typeface="Times New Roman"/>
              </a:rPr>
              <a:t>birlikte satılması </a:t>
            </a:r>
            <a:r>
              <a:rPr lang="tr-TR" sz="2400" b="0" u="none" strike="noStrike">
                <a:solidFill>
                  <a:srgbClr val="000000"/>
                </a:solidFill>
                <a:effectLst/>
                <a:uFillTx/>
                <a:latin typeface="Arial"/>
                <a:ea typeface="Times New Roman"/>
              </a:rPr>
              <a:t>gerekir.”                           </a:t>
            </a:r>
            <a:r>
              <a:rPr lang="tr-TR" sz="2400" b="0" u="none" strike="noStrike">
                <a:solidFill>
                  <a:srgbClr val="000000"/>
                </a:solidFill>
                <a:effectLst/>
                <a:uFillTx/>
                <a:latin typeface="Arial"/>
                <a:ea typeface="Times New Roman"/>
              </a:rPr>
              <a:t>	</a:t>
            </a:r>
            <a:endParaRPr lang="tr-TR" sz="2400" b="0" u="none" strike="noStrike">
              <a:solidFill>
                <a:srgbClr val="000000"/>
              </a:solidFill>
              <a:effectLst/>
              <a:uFillTx/>
              <a:latin typeface="Arial"/>
            </a:endParaRPr>
          </a:p>
          <a:p>
            <a:pPr marL="12600" algn="just" defTabSz="914400">
              <a:lnSpc>
                <a:spcPct val="100000"/>
              </a:lnSpc>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400" b="0" u="none" strike="noStrike">
                <a:solidFill>
                  <a:srgbClr val="000000"/>
                </a:solidFill>
                <a:effectLst/>
                <a:uFillTx/>
                <a:latin typeface="Arial"/>
                <a:ea typeface="Times New Roman"/>
              </a:rPr>
              <a:t>	</a:t>
            </a:r>
            <a:r>
              <a:rPr lang="tr-TR" sz="2400" b="0" u="none" strike="noStrike">
                <a:solidFill>
                  <a:srgbClr val="ff0000"/>
                </a:solidFill>
                <a:effectLst/>
                <a:uFillTx/>
                <a:latin typeface="Arial"/>
                <a:ea typeface="Times New Roman"/>
              </a:rPr>
              <a:t>12 HD. 2023/5804 E.</a:t>
            </a:r>
            <a:endParaRPr lang="tr-TR" sz="24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2" name="301 Serbest Form"/>
          <p:cNvSpPr/>
          <p:nvPr/>
        </p:nvSpPr>
        <p:spPr>
          <a:xfrm>
            <a:off x="876312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3816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83" name="302 Serbest Form"/>
          <p:cNvSpPr/>
          <p:nvPr/>
        </p:nvSpPr>
        <p:spPr>
          <a:xfrm>
            <a:off x="8748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3564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84" name="303 Serbest Form"/>
          <p:cNvSpPr/>
          <p:nvPr/>
        </p:nvSpPr>
        <p:spPr>
          <a:xfrm>
            <a:off x="540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1260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85" name="304 Serbest Form"/>
          <p:cNvSpPr/>
          <p:nvPr/>
        </p:nvSpPr>
        <p:spPr>
          <a:xfrm>
            <a:off x="8839080" y="0"/>
            <a:ext cx="304560" cy="6857640"/>
          </a:xfrm>
          <a:custGeom>
            <a:avLst/>
            <a:gdLst>
              <a:gd name="textAreaLeft" fmla="*/ 0 w 304560"/>
              <a:gd name="textAreaRight" fmla="*/ 304920 w 304560"/>
              <a:gd name="textAreaTop" fmla="*/ 0 h 6857640"/>
              <a:gd name="textAreaBottom" fmla="*/ 6858000 h 6857640"/>
            </a:gdLst>
            <a:ahLst/>
            <a:cxnLst/>
            <a:rect l="textAreaLeft" t="textAreaTop" r="textAreaRight" b="textAreaBottom"/>
            <a:pathLst>
              <a:path w="304800" h="6858000">
                <a:moveTo>
                  <a:pt x="0" y="6858000"/>
                </a:moveTo>
                <a:lnTo>
                  <a:pt x="304800" y="6858000"/>
                </a:lnTo>
                <a:lnTo>
                  <a:pt x="304800" y="0"/>
                </a:lnTo>
                <a:lnTo>
                  <a:pt x="0" y="0"/>
                </a:lnTo>
                <a:lnTo>
                  <a:pt x="0" y="6858000"/>
                </a:lnTo>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86" name="305 Serbest Form"/>
          <p:cNvSpPr/>
          <p:nvPr/>
        </p:nvSpPr>
        <p:spPr>
          <a:xfrm>
            <a:off x="89154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9360">
            <a:solidFill>
              <a:srgbClr val="fd8537"/>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87" name="306 Serbest Form"/>
          <p:cNvSpPr/>
          <p:nvPr/>
        </p:nvSpPr>
        <p:spPr>
          <a:xfrm>
            <a:off x="8156520" y="5715000"/>
            <a:ext cx="549000" cy="549000"/>
          </a:xfrm>
          <a:custGeom>
            <a:avLst/>
            <a:gdLst>
              <a:gd name="textAreaLeft" fmla="*/ 0 w 549000"/>
              <a:gd name="textAreaRight" fmla="*/ 549360 w 549000"/>
              <a:gd name="textAreaTop" fmla="*/ 0 h 549000"/>
              <a:gd name="textAreaBottom" fmla="*/ 549360 h 549000"/>
            </a:gdLst>
            <a:ahLst/>
            <a:cxnLst/>
            <a:rect l="textAreaLeft" t="textAreaTop" r="textAreaRight" b="textAreaBottom"/>
            <a:pathLst>
              <a:path w="549275" h="549275">
                <a:moveTo>
                  <a:pt x="274700" y="0"/>
                </a:moveTo>
                <a:lnTo>
                  <a:pt x="230130" y="3594"/>
                </a:lnTo>
                <a:lnTo>
                  <a:pt x="187854" y="14001"/>
                </a:lnTo>
                <a:lnTo>
                  <a:pt x="148437" y="30654"/>
                </a:lnTo>
                <a:lnTo>
                  <a:pt x="112443" y="52989"/>
                </a:lnTo>
                <a:lnTo>
                  <a:pt x="80438" y="80440"/>
                </a:lnTo>
                <a:lnTo>
                  <a:pt x="52986" y="112441"/>
                </a:lnTo>
                <a:lnTo>
                  <a:pt x="30651" y="148426"/>
                </a:lnTo>
                <a:lnTo>
                  <a:pt x="13999" y="187831"/>
                </a:lnTo>
                <a:lnTo>
                  <a:pt x="3593" y="230090"/>
                </a:lnTo>
                <a:lnTo>
                  <a:pt x="0" y="274637"/>
                </a:lnTo>
                <a:lnTo>
                  <a:pt x="910" y="297161"/>
                </a:lnTo>
                <a:lnTo>
                  <a:pt x="7980" y="340635"/>
                </a:lnTo>
                <a:lnTo>
                  <a:pt x="21580" y="381537"/>
                </a:lnTo>
                <a:lnTo>
                  <a:pt x="41144" y="419303"/>
                </a:lnTo>
                <a:lnTo>
                  <a:pt x="66108" y="453367"/>
                </a:lnTo>
                <a:lnTo>
                  <a:pt x="95907" y="483164"/>
                </a:lnTo>
                <a:lnTo>
                  <a:pt x="129977" y="508127"/>
                </a:lnTo>
                <a:lnTo>
                  <a:pt x="167753" y="527692"/>
                </a:lnTo>
                <a:lnTo>
                  <a:pt x="208670" y="541293"/>
                </a:lnTo>
                <a:lnTo>
                  <a:pt x="252164" y="548364"/>
                </a:lnTo>
                <a:lnTo>
                  <a:pt x="274700" y="549275"/>
                </a:lnTo>
                <a:lnTo>
                  <a:pt x="297219" y="548364"/>
                </a:lnTo>
                <a:lnTo>
                  <a:pt x="340682" y="541293"/>
                </a:lnTo>
                <a:lnTo>
                  <a:pt x="381575" y="527692"/>
                </a:lnTo>
                <a:lnTo>
                  <a:pt x="419332" y="508127"/>
                </a:lnTo>
                <a:lnTo>
                  <a:pt x="453388" y="483164"/>
                </a:lnTo>
                <a:lnTo>
                  <a:pt x="483178" y="453367"/>
                </a:lnTo>
                <a:lnTo>
                  <a:pt x="508136" y="419303"/>
                </a:lnTo>
                <a:lnTo>
                  <a:pt x="527696" y="381537"/>
                </a:lnTo>
                <a:lnTo>
                  <a:pt x="541294" y="340635"/>
                </a:lnTo>
                <a:lnTo>
                  <a:pt x="548364" y="297161"/>
                </a:lnTo>
                <a:lnTo>
                  <a:pt x="549275" y="274637"/>
                </a:lnTo>
                <a:lnTo>
                  <a:pt x="548364" y="252113"/>
                </a:lnTo>
                <a:lnTo>
                  <a:pt x="541294" y="208639"/>
                </a:lnTo>
                <a:lnTo>
                  <a:pt x="527696" y="167737"/>
                </a:lnTo>
                <a:lnTo>
                  <a:pt x="508136" y="129971"/>
                </a:lnTo>
                <a:lnTo>
                  <a:pt x="483178" y="95907"/>
                </a:lnTo>
                <a:lnTo>
                  <a:pt x="453388" y="66110"/>
                </a:lnTo>
                <a:lnTo>
                  <a:pt x="419332" y="41147"/>
                </a:lnTo>
                <a:lnTo>
                  <a:pt x="381575" y="21582"/>
                </a:lnTo>
                <a:lnTo>
                  <a:pt x="340682" y="7981"/>
                </a:lnTo>
                <a:lnTo>
                  <a:pt x="297219" y="910"/>
                </a:lnTo>
                <a:lnTo>
                  <a:pt x="274700" y="0"/>
                </a:lnTo>
                <a:close/>
              </a:path>
            </a:pathLst>
          </a:custGeom>
          <a:solidFill>
            <a:srgbClr val="fd8537"/>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88" name="307 Dikdörtgen"/>
          <p:cNvSpPr/>
          <p:nvPr/>
        </p:nvSpPr>
        <p:spPr>
          <a:xfrm>
            <a:off x="6915240" y="3478320"/>
            <a:ext cx="944280" cy="1341000"/>
          </a:xfrm>
          <a:prstGeom prst="rect">
            <a:avLst/>
          </a:prstGeom>
          <a:blipFill rotWithShape="0">
            <a:blip r:embed="rId1"/>
            <a:srcRect/>
            <a:stretch/>
          </a:blip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89" name="308 Dikdörtgen"/>
          <p:cNvSpPr/>
          <p:nvPr/>
        </p:nvSpPr>
        <p:spPr>
          <a:xfrm>
            <a:off x="380880" y="642960"/>
            <a:ext cx="8153280" cy="5946120"/>
          </a:xfrm>
          <a:prstGeom prst="rect">
            <a:avLst/>
          </a:prstGeom>
          <a:noFill/>
          <a:ln w="0">
            <a:noFill/>
          </a:ln>
        </p:spPr>
        <p:style>
          <a:lnRef idx="0"/>
          <a:fillRef idx="0"/>
          <a:effectRef idx="0"/>
          <a:fontRef idx="minor"/>
        </p:style>
        <p:txBody>
          <a:bodyPr lIns="90000" rIns="90000" tIns="46800" bIns="46800" anchor="t">
            <a:spAutoFit/>
          </a:bodyPr>
          <a:p>
            <a:pPr algn="just" defTabSz="9144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2720"/>
                <a:tab algn="l" pos="10782000"/>
              </a:tabLst>
            </a:pPr>
            <a:r>
              <a:rPr lang="tr-TR" sz="2400" b="0" u="none" strike="noStrike">
                <a:solidFill>
                  <a:srgbClr val="000000"/>
                </a:solidFill>
                <a:effectLst/>
                <a:uFillTx/>
                <a:latin typeface="Arial"/>
                <a:ea typeface="Times New Roman"/>
              </a:rPr>
              <a:t>	</a:t>
            </a:r>
            <a:r>
              <a:rPr lang="tr-TR" sz="2400" b="0" u="none" strike="noStrike">
                <a:solidFill>
                  <a:srgbClr val="000000"/>
                </a:solidFill>
                <a:effectLst/>
                <a:uFillTx/>
                <a:latin typeface="Arial"/>
                <a:ea typeface="Times New Roman"/>
              </a:rPr>
              <a:t>	</a:t>
            </a:r>
            <a:r>
              <a:rPr lang="tr-TR" sz="2400" b="0" u="none" strike="noStrike">
                <a:solidFill>
                  <a:srgbClr val="000000"/>
                </a:solidFill>
                <a:effectLst/>
                <a:uFillTx/>
                <a:latin typeface="Arial"/>
                <a:ea typeface="Times New Roman"/>
              </a:rPr>
              <a:t>“Satış ilanı tebliğ edilecek ilgililer </a:t>
            </a:r>
            <a:r>
              <a:rPr lang="tr-TR" sz="2400" b="1" u="none" strike="noStrike">
                <a:solidFill>
                  <a:srgbClr val="000000"/>
                </a:solidFill>
                <a:effectLst/>
                <a:uFillTx/>
                <a:latin typeface="Arial"/>
                <a:ea typeface="Times New Roman"/>
              </a:rPr>
              <a:t>satış kararının verildiği tarih </a:t>
            </a:r>
            <a:r>
              <a:rPr lang="tr-TR" sz="2400" b="0" u="none" strike="noStrike">
                <a:solidFill>
                  <a:srgbClr val="000000"/>
                </a:solidFill>
                <a:effectLst/>
                <a:uFillTx/>
                <a:latin typeface="Arial"/>
                <a:ea typeface="Times New Roman"/>
              </a:rPr>
              <a:t>itibariyle belirlenir. Bu tarihten sonra tapuya haciz koyduran haciz alacaklısına satış ilanı tebliğ edilemez. “</a:t>
            </a:r>
            <a:endParaRPr lang="tr-TR" sz="2400" b="0" u="none" strike="noStrike">
              <a:solidFill>
                <a:srgbClr val="000000"/>
              </a:solidFill>
              <a:effectLst/>
              <a:uFillTx/>
              <a:latin typeface="Arial"/>
            </a:endParaRPr>
          </a:p>
          <a:p>
            <a:pPr algn="just" defTabSz="9144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2720"/>
                <a:tab algn="l" pos="10782000"/>
              </a:tabLst>
            </a:pPr>
            <a:r>
              <a:rPr lang="tr-TR" sz="2400" b="0" u="none" strike="noStrike">
                <a:solidFill>
                  <a:srgbClr val="000000"/>
                </a:solidFill>
                <a:effectLst/>
                <a:uFillTx/>
                <a:latin typeface="Arial"/>
                <a:ea typeface="Times New Roman"/>
              </a:rPr>
              <a:t>	</a:t>
            </a:r>
            <a:r>
              <a:rPr lang="tr-TR" sz="2400" b="0" u="none" strike="noStrike">
                <a:solidFill>
                  <a:srgbClr val="ff0000"/>
                </a:solidFill>
                <a:effectLst/>
                <a:uFillTx/>
                <a:latin typeface="Arial"/>
                <a:ea typeface="Times New Roman"/>
              </a:rPr>
              <a:t>12. HD. 2015/541 E.</a:t>
            </a:r>
            <a:endParaRPr lang="tr-TR" sz="2400" b="0" u="none" strike="noStrike">
              <a:solidFill>
                <a:srgbClr val="000000"/>
              </a:solidFill>
              <a:effectLst/>
              <a:uFillTx/>
              <a:latin typeface="Arial"/>
            </a:endParaRPr>
          </a:p>
          <a:p>
            <a:pPr algn="just" defTabSz="9144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2720"/>
                <a:tab algn="l" pos="10782000"/>
              </a:tabLst>
            </a:pPr>
            <a:endParaRPr lang="tr-TR" sz="2400" b="0" u="none" strike="noStrike">
              <a:solidFill>
                <a:srgbClr val="000000"/>
              </a:solidFill>
              <a:effectLst/>
              <a:uFillTx/>
              <a:latin typeface="Arial"/>
            </a:endParaRPr>
          </a:p>
          <a:p>
            <a:pPr algn="just" defTabSz="9144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2720"/>
                <a:tab algn="l" pos="10782000"/>
              </a:tabLst>
            </a:pPr>
            <a:r>
              <a:rPr lang="tr-TR" sz="2400" b="1" u="none" strike="noStrike">
                <a:solidFill>
                  <a:srgbClr val="000000"/>
                </a:solidFill>
                <a:effectLst/>
                <a:uFillTx/>
                <a:latin typeface="Arial"/>
                <a:ea typeface="DejaVu Sans"/>
              </a:rPr>
              <a:t>	</a:t>
            </a:r>
            <a:r>
              <a:rPr lang="tr-TR" sz="2400" b="1" u="none" strike="noStrike">
                <a:solidFill>
                  <a:srgbClr val="000000"/>
                </a:solidFill>
                <a:effectLst/>
                <a:uFillTx/>
                <a:latin typeface="Arial"/>
                <a:ea typeface="DejaVu Sans"/>
              </a:rPr>
              <a:t>	</a:t>
            </a:r>
            <a:r>
              <a:rPr lang="tr-TR" sz="2400" b="1" u="none" strike="noStrike">
                <a:solidFill>
                  <a:srgbClr val="000000"/>
                </a:solidFill>
                <a:effectLst/>
                <a:uFillTx/>
                <a:latin typeface="Arial"/>
                <a:ea typeface="DejaVu Sans"/>
              </a:rPr>
              <a:t>“Vekil</a:t>
            </a:r>
            <a:r>
              <a:rPr lang="tr-TR" sz="2400" b="0" u="none" strike="noStrike">
                <a:solidFill>
                  <a:srgbClr val="000000"/>
                </a:solidFill>
                <a:effectLst/>
                <a:uFillTx/>
                <a:latin typeface="Arial"/>
                <a:ea typeface="DejaVu Sans"/>
              </a:rPr>
              <a:t> </a:t>
            </a:r>
            <a:r>
              <a:rPr lang="tr-TR" sz="2400" b="1" u="none" strike="noStrike">
                <a:solidFill>
                  <a:srgbClr val="000000"/>
                </a:solidFill>
                <a:effectLst/>
                <a:uFillTx/>
                <a:latin typeface="Arial"/>
                <a:ea typeface="DejaVu Sans"/>
              </a:rPr>
              <a:t>varken asile tebliğ usulsüzdür</a:t>
            </a:r>
            <a:r>
              <a:rPr lang="tr-TR" sz="2400" b="0" u="none" strike="noStrike">
                <a:solidFill>
                  <a:srgbClr val="000000"/>
                </a:solidFill>
                <a:effectLst/>
                <a:uFillTx/>
                <a:latin typeface="Arial"/>
                <a:ea typeface="DejaVu Sans"/>
              </a:rPr>
              <a:t>. Takip dosyasında şikayetçinin vekilince takip edilmiş davaya/işe ilişkin ilam vs. var ise </a:t>
            </a:r>
            <a:r>
              <a:rPr lang="tr-TR" sz="2400" b="1" u="none" strike="noStrike">
                <a:solidFill>
                  <a:srgbClr val="000000"/>
                </a:solidFill>
                <a:effectLst/>
                <a:uFillTx/>
                <a:latin typeface="Arial"/>
                <a:ea typeface="DejaVu Sans"/>
              </a:rPr>
              <a:t>vekalet dosyada bulunmasa da </a:t>
            </a:r>
            <a:r>
              <a:rPr lang="tr-TR" sz="2400" b="0" u="none" strike="noStrike">
                <a:solidFill>
                  <a:srgbClr val="000000"/>
                </a:solidFill>
                <a:effectLst/>
                <a:uFillTx/>
                <a:latin typeface="Arial"/>
                <a:ea typeface="DejaVu Sans"/>
              </a:rPr>
              <a:t>Dairemiz süregelen içtihatları gereğince tebligatların vekile yapılması gereklidir. Örneğin, kıymet takdirine itiraz, borca itiraz, şikayete ilişkin evrakın, kararın dosyada tespit edilmesi halinde </a:t>
            </a:r>
            <a:r>
              <a:rPr lang="tr-TR" sz="2400" b="1" u="none" strike="noStrike">
                <a:solidFill>
                  <a:srgbClr val="000000"/>
                </a:solidFill>
                <a:effectLst/>
                <a:uFillTx/>
                <a:latin typeface="Arial"/>
                <a:ea typeface="DejaVu Sans"/>
              </a:rPr>
              <a:t>vekaletname sunulmamış olsa bile</a:t>
            </a:r>
            <a:r>
              <a:rPr lang="tr-TR" sz="2400" b="0" u="none" strike="noStrike">
                <a:solidFill>
                  <a:srgbClr val="000000"/>
                </a:solidFill>
                <a:effectLst/>
                <a:uFillTx/>
                <a:latin typeface="Arial"/>
                <a:ea typeface="DejaVu Sans"/>
              </a:rPr>
              <a:t> vekille temsil edildiği kabul edilir.”</a:t>
            </a:r>
            <a:endParaRPr lang="tr-TR" sz="2400" b="0" u="none" strike="noStrike">
              <a:solidFill>
                <a:srgbClr val="000000"/>
              </a:solidFill>
              <a:effectLst/>
              <a:uFillTx/>
              <a:latin typeface="Arial"/>
            </a:endParaRPr>
          </a:p>
          <a:p>
            <a:pPr algn="just" defTabSz="9144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2720"/>
                <a:tab algn="l" pos="10782000"/>
              </a:tabLst>
            </a:pPr>
            <a:r>
              <a:rPr lang="tr-TR" sz="2400" b="0" u="none" strike="noStrike">
                <a:solidFill>
                  <a:srgbClr val="000000"/>
                </a:solidFill>
                <a:effectLst/>
                <a:uFillTx/>
                <a:latin typeface="Arial"/>
                <a:ea typeface="DejaVu Sans"/>
              </a:rPr>
              <a:t>	</a:t>
            </a:r>
            <a:r>
              <a:rPr lang="tr-TR" sz="2400" b="0" u="none" strike="noStrike">
                <a:solidFill>
                  <a:srgbClr val="ff0000"/>
                </a:solidFill>
                <a:effectLst/>
                <a:uFillTx/>
                <a:latin typeface="Arial"/>
                <a:ea typeface="DejaVu Sans"/>
              </a:rPr>
              <a:t>12. HD. 2016/10115 E.</a:t>
            </a:r>
            <a:endParaRPr lang="tr-TR" sz="2400" b="0" u="none" strike="noStrike">
              <a:solidFill>
                <a:srgbClr val="000000"/>
              </a:solidFill>
              <a:effectLst/>
              <a:uFillTx/>
              <a:latin typeface="Arial"/>
            </a:endParaRPr>
          </a:p>
          <a:p>
            <a:pPr algn="just" defTabSz="9144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2720"/>
                <a:tab algn="l" pos="10782000"/>
              </a:tabLst>
            </a:pPr>
            <a:endParaRPr lang="tr-TR" sz="24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0" name="309 Serbest Form"/>
          <p:cNvSpPr/>
          <p:nvPr/>
        </p:nvSpPr>
        <p:spPr>
          <a:xfrm>
            <a:off x="876312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3816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91" name="310 Serbest Form"/>
          <p:cNvSpPr/>
          <p:nvPr/>
        </p:nvSpPr>
        <p:spPr>
          <a:xfrm>
            <a:off x="8748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3564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92" name="311 Serbest Form"/>
          <p:cNvSpPr/>
          <p:nvPr/>
        </p:nvSpPr>
        <p:spPr>
          <a:xfrm>
            <a:off x="540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1260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93" name="312 Serbest Form"/>
          <p:cNvSpPr/>
          <p:nvPr/>
        </p:nvSpPr>
        <p:spPr>
          <a:xfrm>
            <a:off x="8839080" y="0"/>
            <a:ext cx="304560" cy="6857640"/>
          </a:xfrm>
          <a:custGeom>
            <a:avLst/>
            <a:gdLst>
              <a:gd name="textAreaLeft" fmla="*/ 0 w 304560"/>
              <a:gd name="textAreaRight" fmla="*/ 304920 w 304560"/>
              <a:gd name="textAreaTop" fmla="*/ 0 h 6857640"/>
              <a:gd name="textAreaBottom" fmla="*/ 6858000 h 6857640"/>
            </a:gdLst>
            <a:ahLst/>
            <a:cxnLst/>
            <a:rect l="textAreaLeft" t="textAreaTop" r="textAreaRight" b="textAreaBottom"/>
            <a:pathLst>
              <a:path w="304800" h="6858000">
                <a:moveTo>
                  <a:pt x="0" y="6858000"/>
                </a:moveTo>
                <a:lnTo>
                  <a:pt x="304800" y="6858000"/>
                </a:lnTo>
                <a:lnTo>
                  <a:pt x="304800" y="0"/>
                </a:lnTo>
                <a:lnTo>
                  <a:pt x="0" y="0"/>
                </a:lnTo>
                <a:lnTo>
                  <a:pt x="0" y="6858000"/>
                </a:lnTo>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94" name="313 Serbest Form"/>
          <p:cNvSpPr/>
          <p:nvPr/>
        </p:nvSpPr>
        <p:spPr>
          <a:xfrm>
            <a:off x="89154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9360">
            <a:solidFill>
              <a:srgbClr val="fd8537"/>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95" name="314 Serbest Form"/>
          <p:cNvSpPr/>
          <p:nvPr/>
        </p:nvSpPr>
        <p:spPr>
          <a:xfrm>
            <a:off x="8156520" y="5715000"/>
            <a:ext cx="549000" cy="549000"/>
          </a:xfrm>
          <a:custGeom>
            <a:avLst/>
            <a:gdLst>
              <a:gd name="textAreaLeft" fmla="*/ 0 w 549000"/>
              <a:gd name="textAreaRight" fmla="*/ 549360 w 549000"/>
              <a:gd name="textAreaTop" fmla="*/ 0 h 549000"/>
              <a:gd name="textAreaBottom" fmla="*/ 549360 h 549000"/>
            </a:gdLst>
            <a:ahLst/>
            <a:cxnLst/>
            <a:rect l="textAreaLeft" t="textAreaTop" r="textAreaRight" b="textAreaBottom"/>
            <a:pathLst>
              <a:path w="549275" h="549275">
                <a:moveTo>
                  <a:pt x="274700" y="0"/>
                </a:moveTo>
                <a:lnTo>
                  <a:pt x="230130" y="3594"/>
                </a:lnTo>
                <a:lnTo>
                  <a:pt x="187854" y="14001"/>
                </a:lnTo>
                <a:lnTo>
                  <a:pt x="148437" y="30654"/>
                </a:lnTo>
                <a:lnTo>
                  <a:pt x="112443" y="52989"/>
                </a:lnTo>
                <a:lnTo>
                  <a:pt x="80438" y="80440"/>
                </a:lnTo>
                <a:lnTo>
                  <a:pt x="52986" y="112441"/>
                </a:lnTo>
                <a:lnTo>
                  <a:pt x="30651" y="148426"/>
                </a:lnTo>
                <a:lnTo>
                  <a:pt x="13999" y="187831"/>
                </a:lnTo>
                <a:lnTo>
                  <a:pt x="3593" y="230090"/>
                </a:lnTo>
                <a:lnTo>
                  <a:pt x="0" y="274637"/>
                </a:lnTo>
                <a:lnTo>
                  <a:pt x="910" y="297161"/>
                </a:lnTo>
                <a:lnTo>
                  <a:pt x="7980" y="340635"/>
                </a:lnTo>
                <a:lnTo>
                  <a:pt x="21580" y="381537"/>
                </a:lnTo>
                <a:lnTo>
                  <a:pt x="41144" y="419303"/>
                </a:lnTo>
                <a:lnTo>
                  <a:pt x="66108" y="453367"/>
                </a:lnTo>
                <a:lnTo>
                  <a:pt x="95907" y="483164"/>
                </a:lnTo>
                <a:lnTo>
                  <a:pt x="129977" y="508127"/>
                </a:lnTo>
                <a:lnTo>
                  <a:pt x="167753" y="527692"/>
                </a:lnTo>
                <a:lnTo>
                  <a:pt x="208670" y="541293"/>
                </a:lnTo>
                <a:lnTo>
                  <a:pt x="252164" y="548364"/>
                </a:lnTo>
                <a:lnTo>
                  <a:pt x="274700" y="549275"/>
                </a:lnTo>
                <a:lnTo>
                  <a:pt x="297219" y="548364"/>
                </a:lnTo>
                <a:lnTo>
                  <a:pt x="340682" y="541293"/>
                </a:lnTo>
                <a:lnTo>
                  <a:pt x="381575" y="527692"/>
                </a:lnTo>
                <a:lnTo>
                  <a:pt x="419332" y="508127"/>
                </a:lnTo>
                <a:lnTo>
                  <a:pt x="453388" y="483164"/>
                </a:lnTo>
                <a:lnTo>
                  <a:pt x="483178" y="453367"/>
                </a:lnTo>
                <a:lnTo>
                  <a:pt x="508136" y="419303"/>
                </a:lnTo>
                <a:lnTo>
                  <a:pt x="527696" y="381537"/>
                </a:lnTo>
                <a:lnTo>
                  <a:pt x="541294" y="340635"/>
                </a:lnTo>
                <a:lnTo>
                  <a:pt x="548364" y="297161"/>
                </a:lnTo>
                <a:lnTo>
                  <a:pt x="549275" y="274637"/>
                </a:lnTo>
                <a:lnTo>
                  <a:pt x="548364" y="252113"/>
                </a:lnTo>
                <a:lnTo>
                  <a:pt x="541294" y="208639"/>
                </a:lnTo>
                <a:lnTo>
                  <a:pt x="527696" y="167737"/>
                </a:lnTo>
                <a:lnTo>
                  <a:pt x="508136" y="129971"/>
                </a:lnTo>
                <a:lnTo>
                  <a:pt x="483178" y="95907"/>
                </a:lnTo>
                <a:lnTo>
                  <a:pt x="453388" y="66110"/>
                </a:lnTo>
                <a:lnTo>
                  <a:pt x="419332" y="41147"/>
                </a:lnTo>
                <a:lnTo>
                  <a:pt x="381575" y="21582"/>
                </a:lnTo>
                <a:lnTo>
                  <a:pt x="340682" y="7981"/>
                </a:lnTo>
                <a:lnTo>
                  <a:pt x="297219" y="910"/>
                </a:lnTo>
                <a:lnTo>
                  <a:pt x="274700" y="0"/>
                </a:lnTo>
                <a:close/>
              </a:path>
            </a:pathLst>
          </a:custGeom>
          <a:solidFill>
            <a:srgbClr val="fd8537"/>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96" name="315 Serbest Form"/>
          <p:cNvSpPr/>
          <p:nvPr/>
        </p:nvSpPr>
        <p:spPr>
          <a:xfrm>
            <a:off x="531720" y="619200"/>
            <a:ext cx="8002440" cy="4980240"/>
          </a:xfrm>
          <a:custGeom>
            <a:avLst/>
            <a:gdLst>
              <a:gd name="textAreaLeft" fmla="*/ 0 w 8002440"/>
              <a:gd name="textAreaRight" fmla="*/ 8002800 w 8002440"/>
              <a:gd name="textAreaTop" fmla="*/ 0 h 4980240"/>
              <a:gd name="textAreaBottom" fmla="*/ 4980600 h 498024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0" rIns="0" tIns="0" bIns="0" anchor="t">
            <a:spAutoFit/>
          </a:bodyPr>
          <a:p>
            <a:pPr marL="12600" indent="641160" algn="just" defTabSz="914400">
              <a:lnSpc>
                <a:spcPct val="100000"/>
              </a:lnSpc>
              <a:tabLst>
                <a:tab algn="l" pos="0"/>
              </a:tabLst>
            </a:pPr>
            <a:r>
              <a:rPr lang="tr-TR" sz="2300" b="0" u="none" strike="noStrike">
                <a:solidFill>
                  <a:srgbClr val="000000"/>
                </a:solidFill>
                <a:effectLst/>
                <a:uFillTx/>
                <a:latin typeface="Arial"/>
                <a:ea typeface="Times New Roman"/>
              </a:rPr>
              <a:t>“…  şikayetçi  aynı  taşınmazlar  üzerinde  kendi  yaptığı takipten  dolayı  haciz  koyduran  alacaklı  olup, tapudaki  ilgili sıfatıyla  ihalenin  feshi  isteminde  bulunmuştur.  Ancak  her  ne kadar taşınmazların tapu kaydında şikayetçi lehine haciz şerhi var  ise  de,  ihale  tarihinden  önce  İİK'nın  106-110.  maddeleri uyarınca  yasal  sürede  </a:t>
            </a:r>
            <a:r>
              <a:rPr lang="tr-TR" sz="2300" b="1" u="none" strike="noStrike">
                <a:solidFill>
                  <a:srgbClr val="000000"/>
                </a:solidFill>
                <a:effectLst/>
                <a:uFillTx/>
                <a:latin typeface="Arial"/>
                <a:ea typeface="Times New Roman"/>
              </a:rPr>
              <a:t>satış  istenmediğinden haczin  düştüğü </a:t>
            </a:r>
            <a:r>
              <a:rPr lang="tr-TR" sz="2300" b="0" u="none" strike="noStrike">
                <a:solidFill>
                  <a:srgbClr val="000000"/>
                </a:solidFill>
                <a:effectLst/>
                <a:uFillTx/>
                <a:latin typeface="Arial"/>
                <a:ea typeface="Times New Roman"/>
              </a:rPr>
              <a:t>anlaşılmıştır.  Bu  durumda  şikayetçinin  ihale tarihinden önce taşınmazlar üzerinde haczi bulunmadığından ve tapu kaydında haciz şerhinin yazılı bulunması kendisine hak bahşetmeyeceğinden istemin İİK'nın 134/2. maddesi gereğince </a:t>
            </a:r>
            <a:r>
              <a:rPr lang="tr-TR" sz="2300" b="1" u="none" strike="noStrike">
                <a:solidFill>
                  <a:srgbClr val="000000"/>
                </a:solidFill>
                <a:effectLst/>
                <a:uFillTx/>
                <a:latin typeface="Arial"/>
                <a:ea typeface="Times New Roman"/>
              </a:rPr>
              <a:t>aktif husumet yokluğu </a:t>
            </a:r>
            <a:r>
              <a:rPr lang="tr-TR" sz="2300" b="0" u="none" strike="noStrike">
                <a:solidFill>
                  <a:srgbClr val="000000"/>
                </a:solidFill>
                <a:effectLst/>
                <a:uFillTx/>
                <a:latin typeface="Arial"/>
                <a:ea typeface="Times New Roman"/>
              </a:rPr>
              <a:t>nedeniyle reddi gerekirken başvurunun esasının</a:t>
            </a:r>
            <a:r>
              <a:rPr lang="tr-TR" sz="2300" b="0" u="none" strike="noStrike">
                <a:solidFill>
                  <a:srgbClr val="000000"/>
                </a:solidFill>
                <a:effectLst/>
                <a:uFillTx/>
                <a:latin typeface="Arial"/>
                <a:ea typeface="Times New Roman"/>
              </a:rPr>
              <a:t>	</a:t>
            </a:r>
            <a:r>
              <a:rPr lang="tr-TR" sz="2300" b="0" u="none" strike="noStrike">
                <a:solidFill>
                  <a:srgbClr val="000000"/>
                </a:solidFill>
                <a:effectLst/>
                <a:uFillTx/>
                <a:latin typeface="Arial"/>
                <a:ea typeface="Times New Roman"/>
              </a:rPr>
              <a:t>incelenerek</a:t>
            </a:r>
            <a:r>
              <a:rPr lang="tr-TR" sz="2300" b="0" u="none" strike="noStrike">
                <a:solidFill>
                  <a:srgbClr val="000000"/>
                </a:solidFill>
                <a:effectLst/>
                <a:uFillTx/>
                <a:latin typeface="Arial"/>
                <a:ea typeface="Times New Roman"/>
              </a:rPr>
              <a:t>	</a:t>
            </a:r>
            <a:r>
              <a:rPr lang="tr-TR" sz="2300" b="0" u="none" strike="noStrike">
                <a:solidFill>
                  <a:srgbClr val="000000"/>
                </a:solidFill>
                <a:effectLst/>
                <a:uFillTx/>
                <a:latin typeface="Arial"/>
                <a:ea typeface="Times New Roman"/>
              </a:rPr>
              <a:t>ihalenin feshine karar verilmesi isabetsizdir.”</a:t>
            </a:r>
            <a:endParaRPr lang="tr-TR" sz="2300" b="0" u="none" strike="noStrike">
              <a:solidFill>
                <a:srgbClr val="000000"/>
              </a:solidFill>
              <a:effectLst/>
              <a:uFillTx/>
              <a:latin typeface="Arial"/>
            </a:endParaRPr>
          </a:p>
          <a:p>
            <a:pPr marL="12600" indent="641160" defTabSz="914400">
              <a:lnSpc>
                <a:spcPct val="100000"/>
              </a:lnSpc>
              <a:spcBef>
                <a:spcPts val="598"/>
              </a:spcBef>
              <a:tabLst>
                <a:tab algn="l" pos="0"/>
              </a:tabLst>
            </a:pPr>
            <a:r>
              <a:rPr lang="tr-TR" sz="2300" b="0" u="none" strike="noStrike">
                <a:solidFill>
                  <a:srgbClr val="ff0000"/>
                </a:solidFill>
                <a:effectLst/>
                <a:uFillTx/>
                <a:latin typeface="Arial"/>
                <a:ea typeface="Times New Roman"/>
              </a:rPr>
              <a:t>12.HD. 20.06.2012, 15090 – 21609</a:t>
            </a:r>
            <a:endParaRPr lang="tr-TR" sz="23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5" name="200 Serbest Form"/>
          <p:cNvSpPr/>
          <p:nvPr/>
        </p:nvSpPr>
        <p:spPr>
          <a:xfrm>
            <a:off x="304920" y="450720"/>
            <a:ext cx="6629040" cy="560160"/>
          </a:xfrm>
          <a:custGeom>
            <a:avLst/>
            <a:gdLst>
              <a:gd name="textAreaLeft" fmla="*/ 0 w 6629040"/>
              <a:gd name="textAreaRight" fmla="*/ 6629400 w 6629040"/>
              <a:gd name="textAreaTop" fmla="*/ 0 h 560160"/>
              <a:gd name="textAreaBottom" fmla="*/ 560520 h 56016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0" rIns="0" tIns="110880" bIns="0" anchor="t">
            <a:noAutofit/>
          </a:bodyPr>
          <a:p>
            <a:pPr marL="909360" algn="ctr" defTabSz="914400">
              <a:lnSpc>
                <a:spcPts val="3538"/>
              </a:lnSpc>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800" b="1" u="none" strike="noStrike">
                <a:solidFill>
                  <a:srgbClr val="565f6c"/>
                </a:solidFill>
                <a:effectLst/>
                <a:uFillTx/>
                <a:latin typeface="Arial"/>
                <a:ea typeface="Times New Roman"/>
              </a:rPr>
              <a:t>KIYMET TAKDİRİNE İTİRAZ</a:t>
            </a:r>
            <a:endParaRPr lang="tr-TR" sz="2800" b="0" u="none" strike="noStrike">
              <a:solidFill>
                <a:srgbClr val="000000"/>
              </a:solidFill>
              <a:effectLst/>
              <a:uFillTx/>
              <a:latin typeface="Arial"/>
            </a:endParaRPr>
          </a:p>
        </p:txBody>
      </p:sp>
      <p:sp>
        <p:nvSpPr>
          <p:cNvPr id="266" name="201 Serbest Form"/>
          <p:cNvSpPr/>
          <p:nvPr/>
        </p:nvSpPr>
        <p:spPr>
          <a:xfrm>
            <a:off x="403200" y="1220760"/>
            <a:ext cx="7881480" cy="4737240"/>
          </a:xfrm>
          <a:custGeom>
            <a:avLst/>
            <a:gdLst>
              <a:gd name="textAreaLeft" fmla="*/ 0 w 7881480"/>
              <a:gd name="textAreaRight" fmla="*/ 7881840 w 7881480"/>
              <a:gd name="textAreaTop" fmla="*/ 0 h 4737240"/>
              <a:gd name="textAreaBottom" fmla="*/ 4737600 h 473724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0" rIns="0" tIns="0" bIns="0" anchor="t">
            <a:spAutoFit/>
          </a:bodyPr>
          <a:p>
            <a:pPr marL="282240" indent="-269640" algn="just" defTabSz="914400">
              <a:lnSpc>
                <a:spcPct val="100000"/>
              </a:lnSpc>
              <a:buClr>
                <a:srgbClr val="fd8537"/>
              </a:buClr>
              <a:buSzPct val="69000"/>
              <a:buFont typeface="Wingdings" charset="2"/>
              <a:buChar char=""/>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200" b="0" u="none" strike="noStrike">
                <a:solidFill>
                  <a:srgbClr val="000000"/>
                </a:solidFill>
                <a:effectLst/>
                <a:uFillTx/>
                <a:latin typeface="Arial"/>
                <a:ea typeface="Times New Roman"/>
              </a:rPr>
              <a:t>İcra müdürlüğünce haczedilen taşınır ve taşınmaz malların satışına esas olmak üzere bir değer tespiti yapılır.</a:t>
            </a:r>
            <a:endParaRPr lang="tr-TR" sz="2200" b="0" u="none" strike="noStrike">
              <a:solidFill>
                <a:srgbClr val="000000"/>
              </a:solidFill>
              <a:effectLst/>
              <a:uFillTx/>
              <a:latin typeface="Arial"/>
            </a:endParaRPr>
          </a:p>
          <a:p>
            <a:pPr marL="282240" indent="-269640" algn="just" defTabSz="914400">
              <a:lnSpc>
                <a:spcPct val="100000"/>
              </a:lnSpc>
              <a:spcBef>
                <a:spcPts val="598"/>
              </a:spcBef>
              <a:buClr>
                <a:srgbClr val="fd8537"/>
              </a:buClr>
              <a:buSzPct val="69000"/>
              <a:buFont typeface="Wingdings" charset="2"/>
              <a:buChar char=""/>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200" b="0" u="none" strike="noStrike">
                <a:solidFill>
                  <a:srgbClr val="000000"/>
                </a:solidFill>
                <a:effectLst/>
                <a:uFillTx/>
                <a:latin typeface="Arial"/>
                <a:ea typeface="Times New Roman"/>
              </a:rPr>
              <a:t>Borçlu, haciz alacaklıları ve diğer ipotek alacaklıları tebliğden itibaren 7 günlük sürede icra mahkemesine başvurarak kıymet takdirine yönelik itiraz ve şikayetlerini bildirebilirler.</a:t>
            </a:r>
            <a:endParaRPr lang="tr-TR" sz="2200" b="0" u="none" strike="noStrike">
              <a:solidFill>
                <a:srgbClr val="000000"/>
              </a:solidFill>
              <a:effectLst/>
              <a:uFillTx/>
              <a:latin typeface="Arial"/>
            </a:endParaRPr>
          </a:p>
          <a:p>
            <a:pPr marL="282240" indent="-269640" algn="just" defTabSz="914400">
              <a:lnSpc>
                <a:spcPct val="100000"/>
              </a:lnSpc>
              <a:spcBef>
                <a:spcPts val="598"/>
              </a:spcBef>
              <a:buClr>
                <a:srgbClr val="fd8537"/>
              </a:buClr>
              <a:buSzPct val="69000"/>
              <a:buFont typeface="Wingdings" charset="2"/>
              <a:buChar char=""/>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200" b="0" u="none" strike="noStrike">
                <a:solidFill>
                  <a:srgbClr val="000000"/>
                </a:solidFill>
                <a:effectLst/>
                <a:uFillTx/>
                <a:latin typeface="Arial"/>
                <a:ea typeface="Times New Roman"/>
              </a:rPr>
              <a:t>Yetkili icra mahkemesi, kıymet takdirini yapan icra dairesinin</a:t>
            </a:r>
            <a:endParaRPr lang="tr-TR" sz="2200" b="0" u="none" strike="noStrike">
              <a:solidFill>
                <a:srgbClr val="000000"/>
              </a:solidFill>
              <a:effectLst/>
              <a:uFillTx/>
              <a:latin typeface="Arial"/>
            </a:endParaRPr>
          </a:p>
          <a:p>
            <a:pPr marL="284040" indent="-270000" algn="just" defTabSz="914400">
              <a:lnSpc>
                <a:spcPct val="100000"/>
              </a:lnSpc>
              <a:tabLst>
                <a:tab algn="l" pos="0"/>
              </a:tabLst>
            </a:pPr>
            <a:r>
              <a:rPr lang="tr-TR" sz="2200" b="0" u="none" strike="noStrike">
                <a:solidFill>
                  <a:srgbClr val="000000"/>
                </a:solidFill>
                <a:effectLst/>
                <a:uFillTx/>
                <a:latin typeface="Arial"/>
                <a:ea typeface="Times New Roman"/>
              </a:rPr>
              <a:t>    bağlı olduğu icra mahkemesidir.</a:t>
            </a:r>
            <a:endParaRPr lang="tr-TR" sz="2200" b="0" u="none" strike="noStrike">
              <a:solidFill>
                <a:srgbClr val="000000"/>
              </a:solidFill>
              <a:effectLst/>
              <a:uFillTx/>
              <a:latin typeface="Arial"/>
            </a:endParaRPr>
          </a:p>
          <a:p>
            <a:pPr marL="282240" indent="-269640" algn="just" defTabSz="914400">
              <a:lnSpc>
                <a:spcPct val="100000"/>
              </a:lnSpc>
              <a:spcBef>
                <a:spcPts val="598"/>
              </a:spcBef>
              <a:buClr>
                <a:srgbClr val="fd8537"/>
              </a:buClr>
              <a:buSzPct val="69000"/>
              <a:buFont typeface="Wingdings" charset="2"/>
              <a:buChar char=""/>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200" b="0" u="none" strike="noStrike">
                <a:solidFill>
                  <a:srgbClr val="000000"/>
                </a:solidFill>
                <a:effectLst/>
                <a:uFillTx/>
                <a:latin typeface="Arial"/>
                <a:ea typeface="Times New Roman"/>
              </a:rPr>
              <a:t>İtiraz tarihinden itibaren yedi gün içinde gerekli masraf ve ücretin mahkeme veznesine yatırılması zorunludur.</a:t>
            </a:r>
            <a:endParaRPr lang="tr-TR" sz="2200" b="0" u="none" strike="noStrike">
              <a:solidFill>
                <a:srgbClr val="000000"/>
              </a:solidFill>
              <a:effectLst/>
              <a:uFillTx/>
              <a:latin typeface="Arial"/>
            </a:endParaRPr>
          </a:p>
          <a:p>
            <a:pPr marL="282240" indent="-269640" algn="just" defTabSz="914400">
              <a:lnSpc>
                <a:spcPct val="100000"/>
              </a:lnSpc>
              <a:spcBef>
                <a:spcPts val="598"/>
              </a:spcBef>
              <a:buClr>
                <a:srgbClr val="fd8537"/>
              </a:buClr>
              <a:buSzPct val="69000"/>
              <a:buFont typeface="Wingdings" charset="2"/>
              <a:buChar char=""/>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200" b="0" u="none" strike="noStrike">
                <a:solidFill>
                  <a:srgbClr val="000000"/>
                </a:solidFill>
                <a:effectLst/>
                <a:uFillTx/>
                <a:latin typeface="Arial"/>
                <a:ea typeface="Times New Roman"/>
              </a:rPr>
              <a:t>Mahallinde keşif ve bilirkişi incelemesi yapılarak sonuca gidilmesi gerekir.</a:t>
            </a:r>
            <a:endParaRPr lang="tr-TR" sz="2200" b="0" u="none" strike="noStrike">
              <a:solidFill>
                <a:srgbClr val="000000"/>
              </a:solidFill>
              <a:effectLst/>
              <a:uFillTx/>
              <a:latin typeface="Arial"/>
            </a:endParaRPr>
          </a:p>
          <a:p>
            <a:pPr marL="282240" indent="-269640" algn="just" defTabSz="914400">
              <a:lnSpc>
                <a:spcPct val="100000"/>
              </a:lnSpc>
              <a:spcBef>
                <a:spcPts val="598"/>
              </a:spcBef>
              <a:buClr>
                <a:srgbClr val="fd8537"/>
              </a:buClr>
              <a:buSzPct val="69000"/>
              <a:buFont typeface="Wingdings" charset="2"/>
              <a:buChar char=""/>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200" b="0" u="none" strike="noStrike">
                <a:solidFill>
                  <a:srgbClr val="000000"/>
                </a:solidFill>
                <a:effectLst/>
                <a:uFillTx/>
                <a:latin typeface="Arial"/>
                <a:ea typeface="Times New Roman"/>
              </a:rPr>
              <a:t>Kıymet takdirine itiraz ve şikâyet üzerine verilen bütün kararlar kesin olup istinaf kanun yoluna başvurulamaz.</a:t>
            </a:r>
            <a:endParaRPr lang="tr-TR" sz="22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7" name="316 Serbest Form"/>
          <p:cNvSpPr/>
          <p:nvPr/>
        </p:nvSpPr>
        <p:spPr>
          <a:xfrm>
            <a:off x="774720" y="540000"/>
            <a:ext cx="7434000" cy="488160"/>
          </a:xfrm>
          <a:custGeom>
            <a:avLst/>
            <a:gdLst>
              <a:gd name="textAreaLeft" fmla="*/ 0 w 7434000"/>
              <a:gd name="textAreaRight" fmla="*/ 7434360 w 7434000"/>
              <a:gd name="textAreaTop" fmla="*/ 0 h 488160"/>
              <a:gd name="textAreaBottom" fmla="*/ 488520 h 48816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solidFill>
            <a:srgbClr val="5983b0"/>
          </a:solidFill>
          <a:ln cap="sq" w="25560">
            <a:solidFill>
              <a:srgbClr val="ffffff"/>
            </a:solidFill>
            <a:miter/>
          </a:ln>
        </p:spPr>
        <p:style>
          <a:lnRef idx="0"/>
          <a:fillRef idx="0"/>
          <a:effectRef idx="0"/>
          <a:fontRef idx="minor"/>
        </p:style>
        <p:txBody>
          <a:bodyPr lIns="0" rIns="0" tIns="0" bIns="0" anchor="t">
            <a:spAutoFit/>
          </a:bodyPr>
          <a:p>
            <a:pPr marL="1657080" defTabSz="914400">
              <a:lnSpc>
                <a:spcPct val="100000"/>
              </a:lnSpc>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3200" b="1" u="none" strike="noStrike">
                <a:solidFill>
                  <a:srgbClr val="ffffff"/>
                </a:solidFill>
                <a:effectLst/>
                <a:highlight>
                  <a:srgbClr val="ffdbb6"/>
                </a:highlight>
                <a:uFillTx/>
                <a:latin typeface="Times New Roman"/>
                <a:ea typeface="Times New Roman"/>
              </a:rPr>
              <a:t>Şikayet süresi 7 gündür</a:t>
            </a:r>
            <a:endParaRPr lang="tr-TR" sz="3200" b="0" u="none" strike="noStrike">
              <a:solidFill>
                <a:srgbClr val="ffffff"/>
              </a:solidFill>
              <a:effectLst/>
              <a:highlight>
                <a:srgbClr val="ffdbb6"/>
              </a:highlight>
              <a:uFillTx/>
              <a:latin typeface="Arial"/>
            </a:endParaRPr>
          </a:p>
        </p:txBody>
      </p:sp>
      <p:sp>
        <p:nvSpPr>
          <p:cNvPr id="398" name="317 Serbest Form 2"/>
          <p:cNvSpPr/>
          <p:nvPr/>
        </p:nvSpPr>
        <p:spPr>
          <a:xfrm>
            <a:off x="900000" y="2160000"/>
            <a:ext cx="3060000" cy="733680"/>
          </a:xfrm>
          <a:custGeom>
            <a:avLst/>
            <a:gdLst>
              <a:gd name="textAreaLeft" fmla="*/ 0 w 3060000"/>
              <a:gd name="textAreaRight" fmla="*/ 3060360 w 3060000"/>
              <a:gd name="textAreaTop" fmla="*/ 0 h 733680"/>
              <a:gd name="textAreaBottom" fmla="*/ 734040 h 73368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solidFill>
            <a:srgbClr val="8e86ae"/>
          </a:solidFill>
          <a:ln cap="sq" w="25560">
            <a:solidFill>
              <a:srgbClr val="ffffff"/>
            </a:solidFill>
            <a:miter/>
          </a:ln>
        </p:spPr>
        <p:style>
          <a:lnRef idx="0"/>
          <a:fillRef idx="0"/>
          <a:effectRef idx="0"/>
          <a:fontRef idx="minor"/>
        </p:style>
        <p:txBody>
          <a:bodyPr lIns="0" rIns="0" tIns="0" bIns="0" anchor="t">
            <a:spAutoFit/>
          </a:bodyPr>
          <a:p>
            <a:pPr marL="1295280" indent="-1217520" defTabSz="914400">
              <a:lnSpc>
                <a:spcPts val="1925"/>
              </a:lnSpc>
              <a:tabLst>
                <a:tab algn="l" pos="0"/>
              </a:tabLst>
            </a:pPr>
            <a:r>
              <a:rPr lang="tr-TR" sz="2100" b="1" u="none" strike="noStrike">
                <a:solidFill>
                  <a:srgbClr val="ffffff"/>
                </a:solidFill>
                <a:effectLst/>
                <a:highlight>
                  <a:srgbClr val="729fcf"/>
                </a:highlight>
                <a:uFillTx/>
                <a:latin typeface="Century Schoolbook"/>
                <a:ea typeface="DejaVu Sans"/>
              </a:rPr>
              <a:t>(!)İhalenin yapıldığı tarihten başlar</a:t>
            </a:r>
            <a:endParaRPr lang="tr-TR" sz="2100" b="0" u="none" strike="noStrike">
              <a:solidFill>
                <a:srgbClr val="ffffff"/>
              </a:solidFill>
              <a:effectLst/>
              <a:highlight>
                <a:srgbClr val="729fcf"/>
              </a:highlight>
              <a:uFillTx/>
              <a:latin typeface="Arial"/>
            </a:endParaRPr>
          </a:p>
        </p:txBody>
      </p:sp>
      <p:sp>
        <p:nvSpPr>
          <p:cNvPr id="399" name="318 Serbest Form 2"/>
          <p:cNvSpPr/>
          <p:nvPr/>
        </p:nvSpPr>
        <p:spPr>
          <a:xfrm>
            <a:off x="4493520" y="1368360"/>
            <a:ext cx="3966480" cy="2821680"/>
          </a:xfrm>
          <a:custGeom>
            <a:avLst/>
            <a:gdLst>
              <a:gd name="textAreaLeft" fmla="*/ 0 w 3966480"/>
              <a:gd name="textAreaRight" fmla="*/ 3966840 w 3966480"/>
              <a:gd name="textAreaTop" fmla="*/ 0 h 2821680"/>
              <a:gd name="textAreaBottom" fmla="*/ 2822040 h 282168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solidFill>
            <a:srgbClr val="8e86ae"/>
          </a:solidFill>
          <a:ln cap="sq" w="25560">
            <a:solidFill>
              <a:srgbClr val="ffffff"/>
            </a:solidFill>
            <a:miter/>
          </a:ln>
        </p:spPr>
        <p:style>
          <a:lnRef idx="0"/>
          <a:fillRef idx="0"/>
          <a:effectRef idx="0"/>
          <a:fontRef idx="minor"/>
        </p:style>
        <p:txBody>
          <a:bodyPr lIns="0" rIns="0" tIns="0" bIns="0" anchor="t">
            <a:spAutoFit/>
          </a:bodyPr>
          <a:p>
            <a:pPr marL="63360" algn="just" defTabSz="914400">
              <a:lnSpc>
                <a:spcPct val="90000"/>
              </a:lnSpc>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200" b="1" u="none" strike="noStrike">
                <a:solidFill>
                  <a:srgbClr val="ffffff"/>
                </a:solidFill>
                <a:effectLst/>
                <a:highlight>
                  <a:srgbClr val="729fcf"/>
                </a:highlight>
                <a:uFillTx/>
                <a:latin typeface="Century Schoolbook"/>
                <a:ea typeface="DejaVu Sans"/>
              </a:rPr>
              <a:t>Şikayetçiye satış ilanı tebliğ edilmemiş ya da usulsüz tebliğ edilmiş ise,</a:t>
            </a:r>
            <a:endParaRPr lang="tr-TR" sz="2200" b="0" u="none" strike="noStrike">
              <a:solidFill>
                <a:srgbClr val="ffffff"/>
              </a:solidFill>
              <a:effectLst/>
              <a:highlight>
                <a:srgbClr val="729fcf"/>
              </a:highlight>
              <a:uFillTx/>
              <a:latin typeface="Arial"/>
            </a:endParaRPr>
          </a:p>
          <a:p>
            <a:pPr marL="63360" defTabSz="914400">
              <a:lnSpc>
                <a:spcPct val="90000"/>
              </a:lnSpc>
              <a:spcBef>
                <a:spcPts val="836"/>
              </a:spcBef>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200" b="1" u="none" strike="noStrike">
                <a:solidFill>
                  <a:srgbClr val="ffffff"/>
                </a:solidFill>
                <a:effectLst/>
                <a:highlight>
                  <a:srgbClr val="729fcf"/>
                </a:highlight>
                <a:uFillTx/>
                <a:latin typeface="Century Schoolbook"/>
                <a:ea typeface="DejaVu Sans"/>
              </a:rPr>
              <a:t>Satılan malın esaslı vasıflarında hatanın veya ihaleye fesat karıştırıldığının daha sonra öğrenilmesi halinde, öğrenme tarihinden başlar</a:t>
            </a:r>
            <a:endParaRPr lang="tr-TR" sz="2200" b="0" u="none" strike="noStrike">
              <a:solidFill>
                <a:srgbClr val="ffffff"/>
              </a:solidFill>
              <a:effectLst/>
              <a:highlight>
                <a:srgbClr val="729fcf"/>
              </a:highlight>
              <a:uFillTx/>
              <a:latin typeface="Arial"/>
            </a:endParaRPr>
          </a:p>
        </p:txBody>
      </p:sp>
      <p:sp>
        <p:nvSpPr>
          <p:cNvPr id="400" name="323 Dikdörtgen 2"/>
          <p:cNvSpPr/>
          <p:nvPr/>
        </p:nvSpPr>
        <p:spPr>
          <a:xfrm>
            <a:off x="4357800" y="5500800"/>
            <a:ext cx="391680" cy="539640"/>
          </a:xfrm>
          <a:prstGeom prst="rect">
            <a:avLst/>
          </a:prstGeom>
          <a:blipFill rotWithShape="0">
            <a:blip r:embed="rId1"/>
            <a:srcRect/>
            <a:stretch/>
          </a:blip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highlight>
                <a:srgbClr val="729fcf"/>
              </a:highlight>
              <a:uFillTx/>
              <a:latin typeface="Arial"/>
            </a:endParaRPr>
          </a:p>
        </p:txBody>
      </p:sp>
      <p:sp>
        <p:nvSpPr>
          <p:cNvPr id="401" name="10 Dikdörtgen 2"/>
          <p:cNvSpPr/>
          <p:nvPr/>
        </p:nvSpPr>
        <p:spPr>
          <a:xfrm>
            <a:off x="857160" y="4403160"/>
            <a:ext cx="6786360" cy="1356840"/>
          </a:xfrm>
          <a:prstGeom prst="rect">
            <a:avLst/>
          </a:prstGeom>
          <a:solidFill>
            <a:schemeClr val="accent1"/>
          </a:solidFill>
          <a:ln w="25560">
            <a:solidFill>
              <a:schemeClr val="accent1"/>
            </a:solidFill>
            <a:miter/>
          </a:ln>
        </p:spPr>
        <p:style>
          <a:lnRef idx="0"/>
          <a:fillRef idx="0"/>
          <a:effectRef idx="0"/>
          <a:fontRef idx="minor"/>
        </p:style>
        <p:txBody>
          <a:bodyPr lIns="90000" rIns="90000" tIns="45000" bIns="45000" anchor="ctr">
            <a:noAutofit/>
          </a:bodyPr>
          <a:p>
            <a:pPr marL="264960" indent="-250920" algn="just" defTabSz="914400">
              <a:lnSpc>
                <a:spcPts val="2049"/>
              </a:lnSpc>
              <a:tabLst>
                <a:tab algn="l" pos="0"/>
              </a:tabLst>
            </a:pPr>
            <a:r>
              <a:rPr lang="tr-TR" sz="2200" b="1" u="none" strike="noStrike">
                <a:solidFill>
                  <a:schemeClr val="accent1">
                    <a:lumMod val="20000"/>
                    <a:lumOff val="80000"/>
                  </a:schemeClr>
                </a:solidFill>
                <a:effectLst/>
                <a:highlight>
                  <a:srgbClr val="729fcf"/>
                </a:highlight>
                <a:uFillTx/>
                <a:latin typeface="Century Schoolbook"/>
                <a:ea typeface="DejaVu Sans"/>
              </a:rPr>
              <a:t>	</a:t>
            </a:r>
            <a:r>
              <a:rPr lang="tr-TR" sz="2200" b="1" u="none" strike="noStrike">
                <a:solidFill>
                  <a:schemeClr val="accent1">
                    <a:lumMod val="20000"/>
                    <a:lumOff val="80000"/>
                  </a:schemeClr>
                </a:solidFill>
                <a:effectLst/>
                <a:highlight>
                  <a:srgbClr val="729fcf"/>
                </a:highlight>
                <a:uFillTx/>
                <a:latin typeface="Century Schoolbook"/>
                <a:ea typeface="DejaVu Sans"/>
              </a:rPr>
              <a:t>İhalenin yapıldığına ilişkin kararın elektronik satış portalında ilan edildiği tarihten itibaren bir yıl geçmesi ile hiçbir şekilde ihalenin feshi istenemez.</a:t>
            </a:r>
            <a:endParaRPr lang="tr-TR" sz="2200" b="0" u="none" strike="noStrike">
              <a:solidFill>
                <a:srgbClr val="ffffff"/>
              </a:solidFill>
              <a:effectLst/>
              <a:highlight>
                <a:srgbClr val="729fcf"/>
              </a:highlight>
              <a:uFillTx/>
              <a:latin typeface="Arial"/>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02" name="325 Serbest Form"/>
          <p:cNvSpPr/>
          <p:nvPr/>
        </p:nvSpPr>
        <p:spPr>
          <a:xfrm>
            <a:off x="876312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3816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03" name="326 Serbest Form"/>
          <p:cNvSpPr/>
          <p:nvPr/>
        </p:nvSpPr>
        <p:spPr>
          <a:xfrm>
            <a:off x="8748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3564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04" name="327 Serbest Form"/>
          <p:cNvSpPr/>
          <p:nvPr/>
        </p:nvSpPr>
        <p:spPr>
          <a:xfrm>
            <a:off x="540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1260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05" name="328 Serbest Form"/>
          <p:cNvSpPr/>
          <p:nvPr/>
        </p:nvSpPr>
        <p:spPr>
          <a:xfrm>
            <a:off x="8839080" y="0"/>
            <a:ext cx="304560" cy="6857640"/>
          </a:xfrm>
          <a:custGeom>
            <a:avLst/>
            <a:gdLst>
              <a:gd name="textAreaLeft" fmla="*/ 0 w 304560"/>
              <a:gd name="textAreaRight" fmla="*/ 304920 w 304560"/>
              <a:gd name="textAreaTop" fmla="*/ 0 h 6857640"/>
              <a:gd name="textAreaBottom" fmla="*/ 6858000 h 6857640"/>
            </a:gdLst>
            <a:ahLst/>
            <a:cxnLst/>
            <a:rect l="textAreaLeft" t="textAreaTop" r="textAreaRight" b="textAreaBottom"/>
            <a:pathLst>
              <a:path w="304800" h="6858000">
                <a:moveTo>
                  <a:pt x="0" y="6858000"/>
                </a:moveTo>
                <a:lnTo>
                  <a:pt x="304800" y="6858000"/>
                </a:lnTo>
                <a:lnTo>
                  <a:pt x="304800" y="0"/>
                </a:lnTo>
                <a:lnTo>
                  <a:pt x="0" y="0"/>
                </a:lnTo>
                <a:lnTo>
                  <a:pt x="0" y="6858000"/>
                </a:lnTo>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06" name="329 Serbest Form"/>
          <p:cNvSpPr/>
          <p:nvPr/>
        </p:nvSpPr>
        <p:spPr>
          <a:xfrm>
            <a:off x="89154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9360">
            <a:solidFill>
              <a:srgbClr val="fd8537"/>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07" name="330 Serbest Form"/>
          <p:cNvSpPr/>
          <p:nvPr/>
        </p:nvSpPr>
        <p:spPr>
          <a:xfrm>
            <a:off x="8156520" y="5715000"/>
            <a:ext cx="549000" cy="549000"/>
          </a:xfrm>
          <a:custGeom>
            <a:avLst/>
            <a:gdLst>
              <a:gd name="textAreaLeft" fmla="*/ 0 w 549000"/>
              <a:gd name="textAreaRight" fmla="*/ 549360 w 549000"/>
              <a:gd name="textAreaTop" fmla="*/ 0 h 549000"/>
              <a:gd name="textAreaBottom" fmla="*/ 549360 h 549000"/>
            </a:gdLst>
            <a:ahLst/>
            <a:cxnLst/>
            <a:rect l="textAreaLeft" t="textAreaTop" r="textAreaRight" b="textAreaBottom"/>
            <a:pathLst>
              <a:path w="549275" h="549275">
                <a:moveTo>
                  <a:pt x="274700" y="0"/>
                </a:moveTo>
                <a:lnTo>
                  <a:pt x="230130" y="3594"/>
                </a:lnTo>
                <a:lnTo>
                  <a:pt x="187854" y="14001"/>
                </a:lnTo>
                <a:lnTo>
                  <a:pt x="148437" y="30654"/>
                </a:lnTo>
                <a:lnTo>
                  <a:pt x="112443" y="52989"/>
                </a:lnTo>
                <a:lnTo>
                  <a:pt x="80438" y="80440"/>
                </a:lnTo>
                <a:lnTo>
                  <a:pt x="52986" y="112441"/>
                </a:lnTo>
                <a:lnTo>
                  <a:pt x="30651" y="148426"/>
                </a:lnTo>
                <a:lnTo>
                  <a:pt x="13999" y="187831"/>
                </a:lnTo>
                <a:lnTo>
                  <a:pt x="3593" y="230090"/>
                </a:lnTo>
                <a:lnTo>
                  <a:pt x="0" y="274637"/>
                </a:lnTo>
                <a:lnTo>
                  <a:pt x="910" y="297161"/>
                </a:lnTo>
                <a:lnTo>
                  <a:pt x="7980" y="340635"/>
                </a:lnTo>
                <a:lnTo>
                  <a:pt x="21580" y="381537"/>
                </a:lnTo>
                <a:lnTo>
                  <a:pt x="41144" y="419303"/>
                </a:lnTo>
                <a:lnTo>
                  <a:pt x="66108" y="453367"/>
                </a:lnTo>
                <a:lnTo>
                  <a:pt x="95907" y="483164"/>
                </a:lnTo>
                <a:lnTo>
                  <a:pt x="129977" y="508127"/>
                </a:lnTo>
                <a:lnTo>
                  <a:pt x="167753" y="527692"/>
                </a:lnTo>
                <a:lnTo>
                  <a:pt x="208670" y="541293"/>
                </a:lnTo>
                <a:lnTo>
                  <a:pt x="252164" y="548364"/>
                </a:lnTo>
                <a:lnTo>
                  <a:pt x="274700" y="549275"/>
                </a:lnTo>
                <a:lnTo>
                  <a:pt x="297219" y="548364"/>
                </a:lnTo>
                <a:lnTo>
                  <a:pt x="340682" y="541293"/>
                </a:lnTo>
                <a:lnTo>
                  <a:pt x="381575" y="527692"/>
                </a:lnTo>
                <a:lnTo>
                  <a:pt x="419332" y="508127"/>
                </a:lnTo>
                <a:lnTo>
                  <a:pt x="453388" y="483164"/>
                </a:lnTo>
                <a:lnTo>
                  <a:pt x="483178" y="453367"/>
                </a:lnTo>
                <a:lnTo>
                  <a:pt x="508136" y="419303"/>
                </a:lnTo>
                <a:lnTo>
                  <a:pt x="527696" y="381537"/>
                </a:lnTo>
                <a:lnTo>
                  <a:pt x="541294" y="340635"/>
                </a:lnTo>
                <a:lnTo>
                  <a:pt x="548364" y="297161"/>
                </a:lnTo>
                <a:lnTo>
                  <a:pt x="549275" y="274637"/>
                </a:lnTo>
                <a:lnTo>
                  <a:pt x="548364" y="252113"/>
                </a:lnTo>
                <a:lnTo>
                  <a:pt x="541294" y="208639"/>
                </a:lnTo>
                <a:lnTo>
                  <a:pt x="527696" y="167737"/>
                </a:lnTo>
                <a:lnTo>
                  <a:pt x="508136" y="129971"/>
                </a:lnTo>
                <a:lnTo>
                  <a:pt x="483178" y="95907"/>
                </a:lnTo>
                <a:lnTo>
                  <a:pt x="453388" y="66110"/>
                </a:lnTo>
                <a:lnTo>
                  <a:pt x="419332" y="41147"/>
                </a:lnTo>
                <a:lnTo>
                  <a:pt x="381575" y="21582"/>
                </a:lnTo>
                <a:lnTo>
                  <a:pt x="340682" y="7981"/>
                </a:lnTo>
                <a:lnTo>
                  <a:pt x="297219" y="910"/>
                </a:lnTo>
                <a:lnTo>
                  <a:pt x="274700" y="0"/>
                </a:lnTo>
                <a:close/>
              </a:path>
            </a:pathLst>
          </a:custGeom>
          <a:solidFill>
            <a:srgbClr val="fd8537"/>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08" name="331 Serbest Form"/>
          <p:cNvSpPr/>
          <p:nvPr/>
        </p:nvSpPr>
        <p:spPr>
          <a:xfrm>
            <a:off x="733320" y="714240"/>
            <a:ext cx="7497360" cy="2346480"/>
          </a:xfrm>
          <a:custGeom>
            <a:avLst/>
            <a:gdLst>
              <a:gd name="textAreaLeft" fmla="*/ 0 w 7497360"/>
              <a:gd name="textAreaRight" fmla="*/ 7497720 w 7497360"/>
              <a:gd name="textAreaTop" fmla="*/ 0 h 2346480"/>
              <a:gd name="textAreaBottom" fmla="*/ 2346840 h 234648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0" rIns="0" tIns="0" bIns="0" anchor="t">
            <a:spAutoFit/>
          </a:bodyPr>
          <a:p>
            <a:pPr marL="12600" indent="641160" algn="just" defTabSz="914400">
              <a:lnSpc>
                <a:spcPct val="100000"/>
              </a:lnSpc>
              <a:tabLst>
                <a:tab algn="l" pos="0"/>
              </a:tabLst>
            </a:pPr>
            <a:r>
              <a:rPr lang="tr-TR" sz="2200" b="0" u="none" strike="noStrike">
                <a:solidFill>
                  <a:srgbClr val="000000"/>
                </a:solidFill>
                <a:effectLst/>
                <a:uFillTx/>
                <a:latin typeface="Arial"/>
                <a:ea typeface="Times New Roman"/>
              </a:rPr>
              <a:t>“</a:t>
            </a:r>
            <a:r>
              <a:rPr lang="tr-TR" sz="2200" b="1" u="none" strike="noStrike">
                <a:solidFill>
                  <a:srgbClr val="000000"/>
                </a:solidFill>
                <a:effectLst/>
                <a:uFillTx/>
                <a:latin typeface="Arial"/>
                <a:ea typeface="Times New Roman"/>
              </a:rPr>
              <a:t>İflas idaresince yapılan ihale kesin </a:t>
            </a:r>
            <a:r>
              <a:rPr lang="tr-TR" sz="2200" b="0" u="none" strike="noStrike">
                <a:solidFill>
                  <a:srgbClr val="000000"/>
                </a:solidFill>
                <a:effectLst/>
                <a:uFillTx/>
                <a:latin typeface="Arial"/>
                <a:ea typeface="Times New Roman"/>
              </a:rPr>
              <a:t>olup, ihalenin feshi davasının temyiz kabiliyeti yoktur.” </a:t>
            </a:r>
            <a:endParaRPr lang="tr-TR" sz="2200" b="0" u="none" strike="noStrike">
              <a:solidFill>
                <a:srgbClr val="000000"/>
              </a:solidFill>
              <a:effectLst/>
              <a:uFillTx/>
              <a:latin typeface="Arial"/>
            </a:endParaRPr>
          </a:p>
          <a:p>
            <a:pPr marL="12600" indent="641160" algn="just" defTabSz="914400">
              <a:lnSpc>
                <a:spcPct val="100000"/>
              </a:lnSpc>
              <a:tabLst>
                <a:tab algn="l" pos="0"/>
              </a:tabLst>
            </a:pPr>
            <a:r>
              <a:rPr lang="tr-TR" sz="2200" b="0" u="none" strike="noStrike">
                <a:solidFill>
                  <a:srgbClr val="ff0000"/>
                </a:solidFill>
                <a:effectLst/>
                <a:uFillTx/>
                <a:latin typeface="Arial"/>
                <a:ea typeface="Times New Roman"/>
              </a:rPr>
              <a:t>12 HD. 2022/1122 E.</a:t>
            </a:r>
            <a:endParaRPr lang="tr-TR" sz="2200" b="0" u="none" strike="noStrike">
              <a:solidFill>
                <a:srgbClr val="000000"/>
              </a:solidFill>
              <a:effectLst/>
              <a:uFillTx/>
              <a:latin typeface="Arial"/>
            </a:endParaRPr>
          </a:p>
          <a:p>
            <a:pPr marL="12600" indent="641160" algn="just" defTabSz="914400">
              <a:lnSpc>
                <a:spcPct val="100000"/>
              </a:lnSpc>
              <a:tabLst>
                <a:tab algn="l" pos="0"/>
              </a:tabLst>
            </a:pPr>
            <a:endParaRPr lang="tr-TR" sz="2200" b="0" u="none" strike="noStrike">
              <a:solidFill>
                <a:srgbClr val="000000"/>
              </a:solidFill>
              <a:effectLst/>
              <a:uFillTx/>
              <a:latin typeface="Arial"/>
            </a:endParaRPr>
          </a:p>
          <a:p>
            <a:pPr marL="12600" indent="641160" algn="just" defTabSz="914400">
              <a:lnSpc>
                <a:spcPct val="100000"/>
              </a:lnSpc>
              <a:tabLst>
                <a:tab algn="l" pos="0"/>
              </a:tabLst>
            </a:pPr>
            <a:r>
              <a:rPr lang="tr-TR" sz="2200" b="0" u="none" strike="noStrike">
                <a:solidFill>
                  <a:srgbClr val="000000"/>
                </a:solidFill>
                <a:effectLst/>
                <a:uFillTx/>
                <a:latin typeface="Arial"/>
                <a:ea typeface="Times New Roman"/>
              </a:rPr>
              <a:t>“İhalenin  feshine  ilişkin  şikayetin,  ihale  tarihinden itibaren </a:t>
            </a:r>
            <a:r>
              <a:rPr lang="tr-TR" sz="2200" b="1" u="none" strike="noStrike">
                <a:solidFill>
                  <a:srgbClr val="000000"/>
                </a:solidFill>
                <a:effectLst/>
                <a:uFillTx/>
                <a:latin typeface="Arial"/>
                <a:ea typeface="Times New Roman"/>
              </a:rPr>
              <a:t>7 günlük </a:t>
            </a:r>
            <a:r>
              <a:rPr lang="tr-TR" sz="2200" b="0" u="none" strike="noStrike">
                <a:solidFill>
                  <a:srgbClr val="000000"/>
                </a:solidFill>
                <a:effectLst/>
                <a:uFillTx/>
                <a:latin typeface="Arial"/>
                <a:ea typeface="Times New Roman"/>
              </a:rPr>
              <a:t>süre içinde yapılması gerekir.”</a:t>
            </a:r>
            <a:r>
              <a:rPr lang="tr-TR" sz="2200" b="0" u="none" strike="noStrike">
                <a:solidFill>
                  <a:srgbClr val="ff0000"/>
                </a:solidFill>
                <a:effectLst/>
                <a:uFillTx/>
                <a:latin typeface="Arial"/>
                <a:ea typeface="Times New Roman"/>
              </a:rPr>
              <a:t> </a:t>
            </a:r>
            <a:endParaRPr lang="tr-TR" sz="2200" b="0" u="none" strike="noStrike">
              <a:solidFill>
                <a:srgbClr val="000000"/>
              </a:solidFill>
              <a:effectLst/>
              <a:uFillTx/>
              <a:latin typeface="Arial"/>
            </a:endParaRPr>
          </a:p>
          <a:p>
            <a:pPr marL="12600" indent="641160" algn="just" defTabSz="914400">
              <a:lnSpc>
                <a:spcPct val="100000"/>
              </a:lnSpc>
              <a:tabLst>
                <a:tab algn="l" pos="0"/>
              </a:tabLst>
            </a:pPr>
            <a:r>
              <a:rPr lang="tr-TR" sz="2200" b="0" u="none" strike="noStrike">
                <a:solidFill>
                  <a:srgbClr val="ff0000"/>
                </a:solidFill>
                <a:effectLst/>
                <a:uFillTx/>
                <a:latin typeface="Arial"/>
                <a:ea typeface="Times New Roman"/>
              </a:rPr>
              <a:t>12.HD. 16.12.2013, 33413/40200</a:t>
            </a:r>
            <a:endParaRPr lang="tr-TR" sz="2200" b="0" u="none" strike="noStrike">
              <a:solidFill>
                <a:srgbClr val="000000"/>
              </a:solidFill>
              <a:effectLst/>
              <a:uFillTx/>
              <a:latin typeface="Arial"/>
            </a:endParaRPr>
          </a:p>
        </p:txBody>
      </p:sp>
      <p:sp>
        <p:nvSpPr>
          <p:cNvPr id="409" name="332 Serbest Form"/>
          <p:cNvSpPr/>
          <p:nvPr/>
        </p:nvSpPr>
        <p:spPr>
          <a:xfrm>
            <a:off x="785880" y="3286080"/>
            <a:ext cx="7348320" cy="3092760"/>
          </a:xfrm>
          <a:custGeom>
            <a:avLst/>
            <a:gdLst>
              <a:gd name="textAreaLeft" fmla="*/ 0 w 7348320"/>
              <a:gd name="textAreaRight" fmla="*/ 7348680 w 7348320"/>
              <a:gd name="textAreaTop" fmla="*/ 0 h 3092760"/>
              <a:gd name="textAreaBottom" fmla="*/ 3093120 h 309276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0" rIns="0" tIns="0" bIns="0" anchor="t">
            <a:spAutoFit/>
          </a:bodyPr>
          <a:p>
            <a:pPr marL="12600" indent="641160" algn="just" defTabSz="914400">
              <a:lnSpc>
                <a:spcPct val="100000"/>
              </a:lnSpc>
              <a:tabLst>
                <a:tab algn="l" pos="0"/>
              </a:tabLst>
            </a:pPr>
            <a:r>
              <a:rPr lang="tr-TR" sz="2200" b="0" u="none" strike="noStrike">
                <a:solidFill>
                  <a:srgbClr val="000000"/>
                </a:solidFill>
                <a:effectLst/>
                <a:uFillTx/>
                <a:latin typeface="Arial"/>
                <a:ea typeface="Times New Roman"/>
              </a:rPr>
              <a:t>“Şikayetçi borçluya </a:t>
            </a:r>
            <a:r>
              <a:rPr lang="tr-TR" sz="2200" b="1" u="none" strike="noStrike">
                <a:solidFill>
                  <a:srgbClr val="000000"/>
                </a:solidFill>
                <a:effectLst/>
                <a:uFillTx/>
                <a:latin typeface="Arial"/>
                <a:ea typeface="Times New Roman"/>
              </a:rPr>
              <a:t>satış ilanının tebliğ edilmemesi</a:t>
            </a:r>
            <a:r>
              <a:rPr lang="tr-TR" sz="2200" b="0" u="none" strike="noStrike">
                <a:solidFill>
                  <a:srgbClr val="000000"/>
                </a:solidFill>
                <a:effectLst/>
                <a:uFillTx/>
                <a:latin typeface="Arial"/>
                <a:ea typeface="Times New Roman"/>
              </a:rPr>
              <a:t> halinde, şikayetin İİK’nın 134/7. maddesinde öngörülen bir yıllık süreden önce ve öğrenme tarihinden itibaren (7) gün içinde icra mahkemesine yapılması mümkündür.” </a:t>
            </a:r>
            <a:endParaRPr lang="tr-TR" sz="2200" b="0" u="none" strike="noStrike">
              <a:solidFill>
                <a:srgbClr val="000000"/>
              </a:solidFill>
              <a:effectLst/>
              <a:uFillTx/>
              <a:latin typeface="Arial"/>
            </a:endParaRPr>
          </a:p>
          <a:p>
            <a:pPr marL="12600" indent="641160" algn="just" defTabSz="914400">
              <a:lnSpc>
                <a:spcPct val="100000"/>
              </a:lnSpc>
              <a:tabLst>
                <a:tab algn="l" pos="0"/>
              </a:tabLst>
            </a:pPr>
            <a:r>
              <a:rPr lang="tr-TR" sz="2200" b="0" u="none" strike="noStrike">
                <a:solidFill>
                  <a:srgbClr val="ff0000"/>
                </a:solidFill>
                <a:effectLst/>
                <a:uFillTx/>
                <a:latin typeface="Arial"/>
                <a:ea typeface="Times New Roman"/>
              </a:rPr>
              <a:t>12.HD. 17.12.2013, 33313/40455</a:t>
            </a:r>
            <a:endParaRPr lang="tr-TR" sz="2200" b="0" u="none" strike="noStrike">
              <a:solidFill>
                <a:srgbClr val="000000"/>
              </a:solidFill>
              <a:effectLst/>
              <a:uFillTx/>
              <a:latin typeface="Arial"/>
            </a:endParaRPr>
          </a:p>
          <a:p>
            <a:pPr marL="12600" indent="641160" algn="just" defTabSz="914400">
              <a:lnSpc>
                <a:spcPct val="100000"/>
              </a:lnSpc>
              <a:tabLst>
                <a:tab algn="l" pos="0"/>
              </a:tabLst>
            </a:pPr>
            <a:endParaRPr lang="tr-TR" sz="2200" b="0" u="none" strike="noStrike">
              <a:solidFill>
                <a:srgbClr val="000000"/>
              </a:solidFill>
              <a:effectLst/>
              <a:uFillTx/>
              <a:latin typeface="Arial"/>
            </a:endParaRPr>
          </a:p>
          <a:p>
            <a:pPr marL="12600" indent="641160" algn="just" defTabSz="914400">
              <a:lnSpc>
                <a:spcPct val="100000"/>
              </a:lnSpc>
              <a:spcBef>
                <a:spcPts val="598"/>
              </a:spcBef>
              <a:tabLst>
                <a:tab algn="l" pos="0"/>
              </a:tabLst>
            </a:pPr>
            <a:r>
              <a:rPr lang="tr-TR" sz="2200" b="0" u="none" strike="noStrike">
                <a:solidFill>
                  <a:srgbClr val="000000"/>
                </a:solidFill>
                <a:effectLst/>
                <a:uFillTx/>
                <a:latin typeface="Arial"/>
                <a:ea typeface="Times New Roman"/>
              </a:rPr>
              <a:t> “6183 SK 94/son ve 99. maddelerine göre ihalenin ilgiliye </a:t>
            </a:r>
            <a:r>
              <a:rPr lang="tr-TR" sz="2200" b="1" u="none" strike="noStrike">
                <a:solidFill>
                  <a:srgbClr val="000000"/>
                </a:solidFill>
                <a:effectLst/>
                <a:uFillTx/>
                <a:latin typeface="Arial"/>
                <a:ea typeface="Times New Roman"/>
              </a:rPr>
              <a:t>tebliğinden itibaren 7 günlük </a:t>
            </a:r>
            <a:r>
              <a:rPr lang="tr-TR" sz="2200" b="0" u="none" strike="noStrike">
                <a:solidFill>
                  <a:srgbClr val="000000"/>
                </a:solidFill>
                <a:effectLst/>
                <a:uFillTx/>
                <a:latin typeface="Arial"/>
                <a:ea typeface="Times New Roman"/>
              </a:rPr>
              <a:t>ihalenin feshi davası açma süresi başlar.” </a:t>
            </a:r>
            <a:r>
              <a:rPr lang="tr-TR" sz="2200" b="0" u="none" strike="noStrike">
                <a:solidFill>
                  <a:srgbClr val="ff0000"/>
                </a:solidFill>
                <a:effectLst/>
                <a:uFillTx/>
                <a:latin typeface="Arial"/>
                <a:ea typeface="Times New Roman"/>
              </a:rPr>
              <a:t>12 HD. 2010/15148 E.</a:t>
            </a:r>
            <a:endParaRPr lang="tr-TR" sz="22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0" name="333 Serbest Form"/>
          <p:cNvSpPr/>
          <p:nvPr/>
        </p:nvSpPr>
        <p:spPr>
          <a:xfrm>
            <a:off x="500040" y="285840"/>
            <a:ext cx="6786360" cy="1059840"/>
          </a:xfrm>
          <a:custGeom>
            <a:avLst/>
            <a:gdLst>
              <a:gd name="textAreaLeft" fmla="*/ 0 w 6786360"/>
              <a:gd name="textAreaRight" fmla="*/ 6786720 w 6786360"/>
              <a:gd name="textAreaTop" fmla="*/ 0 h 1059840"/>
              <a:gd name="textAreaBottom" fmla="*/ 1060200 h 105984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0" rIns="0" tIns="357480" bIns="0" anchor="t">
            <a:noAutofit/>
          </a:bodyPr>
          <a:p>
            <a:pPr marL="1158840" algn="ctr" defTabSz="914400">
              <a:lnSpc>
                <a:spcPts val="3762"/>
              </a:lnSpc>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3200" b="1" u="none" strike="noStrike">
                <a:solidFill>
                  <a:srgbClr val="565f6c"/>
                </a:solidFill>
                <a:effectLst/>
                <a:uFillTx/>
                <a:latin typeface="Century Schoolbook"/>
                <a:ea typeface="Century Schoolbook"/>
              </a:rPr>
              <a:t>YARGILAMA USULÜ</a:t>
            </a:r>
            <a:endParaRPr lang="tr-TR" sz="3200" b="0" u="none" strike="noStrike">
              <a:solidFill>
                <a:srgbClr val="000000"/>
              </a:solidFill>
              <a:effectLst/>
              <a:uFillTx/>
              <a:latin typeface="Arial"/>
            </a:endParaRPr>
          </a:p>
        </p:txBody>
      </p:sp>
      <p:sp>
        <p:nvSpPr>
          <p:cNvPr id="411" name="334 Serbest Form"/>
          <p:cNvSpPr/>
          <p:nvPr/>
        </p:nvSpPr>
        <p:spPr>
          <a:xfrm>
            <a:off x="474840" y="1292400"/>
            <a:ext cx="7921080" cy="4507560"/>
          </a:xfrm>
          <a:custGeom>
            <a:avLst/>
            <a:gdLst>
              <a:gd name="textAreaLeft" fmla="*/ 0 w 7921080"/>
              <a:gd name="textAreaRight" fmla="*/ 7921440 w 7921080"/>
              <a:gd name="textAreaTop" fmla="*/ 0 h 4507560"/>
              <a:gd name="textAreaBottom" fmla="*/ 4507920 h 450756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0" rIns="0" tIns="0" bIns="0" anchor="t">
            <a:spAutoFit/>
          </a:bodyPr>
          <a:p>
            <a:pPr marL="282240" indent="-269640" algn="just" defTabSz="914400">
              <a:lnSpc>
                <a:spcPct val="100000"/>
              </a:lnSpc>
              <a:buClr>
                <a:srgbClr val="fd8537"/>
              </a:buClr>
              <a:buSzPct val="69000"/>
              <a:buFont typeface="Wingdings" charset="2"/>
              <a:buChar char=""/>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300" b="0" u="none" strike="noStrike">
                <a:solidFill>
                  <a:srgbClr val="000000"/>
                </a:solidFill>
                <a:effectLst/>
                <a:uFillTx/>
                <a:latin typeface="Arial"/>
                <a:ea typeface="Times New Roman"/>
              </a:rPr>
              <a:t>İhalenin feshi istemi şikayet olup, başvuru harcına tabidir. </a:t>
            </a:r>
            <a:endParaRPr lang="tr-TR" sz="2300" b="0" u="none" strike="noStrike">
              <a:solidFill>
                <a:srgbClr val="000000"/>
              </a:solidFill>
              <a:effectLst/>
              <a:uFillTx/>
              <a:latin typeface="Arial"/>
            </a:endParaRPr>
          </a:p>
          <a:p>
            <a:pPr marL="282240" indent="-269640" algn="just" defTabSz="914400">
              <a:lnSpc>
                <a:spcPct val="100000"/>
              </a:lnSpc>
              <a:spcBef>
                <a:spcPts val="598"/>
              </a:spcBef>
              <a:buClr>
                <a:srgbClr val="fd8537"/>
              </a:buClr>
              <a:buSzPct val="69000"/>
              <a:buFont typeface="Wingdings" charset="2"/>
              <a:buChar char=""/>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300" b="1" u="none" strike="noStrike">
                <a:solidFill>
                  <a:srgbClr val="000000"/>
                </a:solidFill>
                <a:effectLst/>
                <a:uFillTx/>
                <a:latin typeface="Arial"/>
                <a:ea typeface="Times New Roman"/>
              </a:rPr>
              <a:t>Kural olarak duruşmalı </a:t>
            </a:r>
            <a:r>
              <a:rPr lang="tr-TR" sz="2300" b="0" u="none" strike="noStrike">
                <a:solidFill>
                  <a:srgbClr val="000000"/>
                </a:solidFill>
                <a:effectLst/>
                <a:uFillTx/>
                <a:latin typeface="Arial"/>
                <a:ea typeface="Times New Roman"/>
              </a:rPr>
              <a:t>incelenir ancak; usulden red gereken hallerde (İK 134/5) ve ihalenin feshine ilişkin şikayet görevsiz/yetkisiz mahkemeye yapılırsa evrak üzerinde karar verilir.</a:t>
            </a:r>
            <a:endParaRPr lang="tr-TR" sz="2300" b="0" u="none" strike="noStrike">
              <a:solidFill>
                <a:srgbClr val="000000"/>
              </a:solidFill>
              <a:effectLst/>
              <a:uFillTx/>
              <a:latin typeface="Arial"/>
            </a:endParaRPr>
          </a:p>
          <a:p>
            <a:pPr marL="282240" indent="-269640" algn="just" defTabSz="914400">
              <a:lnSpc>
                <a:spcPct val="100000"/>
              </a:lnSpc>
              <a:spcBef>
                <a:spcPts val="598"/>
              </a:spcBef>
              <a:buClr>
                <a:srgbClr val="fd8537"/>
              </a:buClr>
              <a:buSzPct val="69000"/>
              <a:buFont typeface="Wingdings" charset="2"/>
              <a:buChar char=""/>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300" b="0" u="none" strike="noStrike">
                <a:solidFill>
                  <a:srgbClr val="000000"/>
                </a:solidFill>
                <a:effectLst/>
                <a:uFillTx/>
                <a:latin typeface="Arial"/>
                <a:ea typeface="Times New Roman"/>
              </a:rPr>
              <a:t>HMK‟nın işlemden kaldırmaya ilişkin hükümleri uygulanmaz.</a:t>
            </a:r>
            <a:endParaRPr lang="tr-TR" sz="2300" b="0" u="none" strike="noStrike">
              <a:solidFill>
                <a:srgbClr val="000000"/>
              </a:solidFill>
              <a:effectLst/>
              <a:uFillTx/>
              <a:latin typeface="Arial"/>
            </a:endParaRPr>
          </a:p>
          <a:p>
            <a:pPr marL="284040" indent="-270000" algn="just" defTabSz="914400">
              <a:lnSpc>
                <a:spcPct val="100000"/>
              </a:lnSpc>
              <a:spcBef>
                <a:spcPts val="598"/>
              </a:spcBef>
              <a:tabLst>
                <a:tab algn="l" pos="0"/>
              </a:tabLst>
            </a:pPr>
            <a:r>
              <a:rPr lang="tr-TR" sz="2300" b="1" i="1" u="none" strike="noStrike">
                <a:solidFill>
                  <a:srgbClr val="000000"/>
                </a:solidFill>
                <a:effectLst/>
                <a:uFillTx/>
                <a:latin typeface="Arial"/>
                <a:ea typeface="Times New Roman"/>
              </a:rPr>
              <a:t>	</a:t>
            </a:r>
            <a:r>
              <a:rPr lang="tr-TR" sz="2300" b="1" i="1" u="none" strike="noStrike">
                <a:solidFill>
                  <a:srgbClr val="000000"/>
                </a:solidFill>
                <a:effectLst/>
                <a:uFillTx/>
                <a:latin typeface="Arial"/>
                <a:ea typeface="Times New Roman"/>
              </a:rPr>
              <a:t>“HMK’nın 150/1 maddesi ihalenin feshi isteminde uygulanmaz.”  </a:t>
            </a:r>
            <a:r>
              <a:rPr lang="tr-TR" sz="2300" b="0" u="none" strike="noStrike">
                <a:solidFill>
                  <a:srgbClr val="ff0000"/>
                </a:solidFill>
                <a:effectLst/>
                <a:uFillTx/>
                <a:latin typeface="Arial"/>
                <a:ea typeface="Times New Roman"/>
              </a:rPr>
              <a:t>12.HD. 19.11.2013, 30454/36587</a:t>
            </a:r>
            <a:endParaRPr lang="tr-TR" sz="2300" b="0" u="none" strike="noStrike">
              <a:solidFill>
                <a:srgbClr val="000000"/>
              </a:solidFill>
              <a:effectLst/>
              <a:uFillTx/>
              <a:latin typeface="Arial"/>
            </a:endParaRPr>
          </a:p>
          <a:p>
            <a:pPr marL="282240" indent="-269640" algn="just" defTabSz="914400">
              <a:lnSpc>
                <a:spcPct val="100000"/>
              </a:lnSpc>
              <a:buClr>
                <a:srgbClr val="fd8537"/>
              </a:buClr>
              <a:buSzPct val="69000"/>
              <a:buFont typeface="Wingdings" charset="2"/>
              <a:buChar char=""/>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300" b="0" u="none" strike="noStrike">
                <a:solidFill>
                  <a:srgbClr val="000000"/>
                </a:solidFill>
                <a:effectLst/>
                <a:uFillTx/>
                <a:latin typeface="Arial"/>
                <a:ea typeface="Times New Roman"/>
              </a:rPr>
              <a:t>Taraflar ihalenin feshi nedeni olarak dayandıkları maddi vakıaları tanık dahil her türlü delille ispatlayabilir.</a:t>
            </a:r>
            <a:endParaRPr lang="tr-TR" sz="2300" b="0" u="none" strike="noStrike">
              <a:solidFill>
                <a:srgbClr val="000000"/>
              </a:solidFill>
              <a:effectLst/>
              <a:uFillTx/>
              <a:latin typeface="Arial"/>
            </a:endParaRPr>
          </a:p>
          <a:p>
            <a:pPr algn="just" defTabSz="914400">
              <a:lnSpc>
                <a:spcPct val="100000"/>
              </a:lnSpc>
              <a:spcBef>
                <a:spcPts val="598"/>
              </a:spcBef>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endParaRPr lang="tr-TR" sz="23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2" name="335 Serbest Form"/>
          <p:cNvSpPr/>
          <p:nvPr/>
        </p:nvSpPr>
        <p:spPr>
          <a:xfrm>
            <a:off x="876312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3816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13" name="336 Serbest Form"/>
          <p:cNvSpPr/>
          <p:nvPr/>
        </p:nvSpPr>
        <p:spPr>
          <a:xfrm>
            <a:off x="8748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3564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14" name="337 Serbest Form"/>
          <p:cNvSpPr/>
          <p:nvPr/>
        </p:nvSpPr>
        <p:spPr>
          <a:xfrm>
            <a:off x="540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1260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15" name="338 Serbest Form"/>
          <p:cNvSpPr/>
          <p:nvPr/>
        </p:nvSpPr>
        <p:spPr>
          <a:xfrm>
            <a:off x="8839080" y="0"/>
            <a:ext cx="304560" cy="6857640"/>
          </a:xfrm>
          <a:custGeom>
            <a:avLst/>
            <a:gdLst>
              <a:gd name="textAreaLeft" fmla="*/ 0 w 304560"/>
              <a:gd name="textAreaRight" fmla="*/ 304920 w 304560"/>
              <a:gd name="textAreaTop" fmla="*/ 0 h 6857640"/>
              <a:gd name="textAreaBottom" fmla="*/ 6858000 h 6857640"/>
            </a:gdLst>
            <a:ahLst/>
            <a:cxnLst/>
            <a:rect l="textAreaLeft" t="textAreaTop" r="textAreaRight" b="textAreaBottom"/>
            <a:pathLst>
              <a:path w="304800" h="6858000">
                <a:moveTo>
                  <a:pt x="0" y="6858000"/>
                </a:moveTo>
                <a:lnTo>
                  <a:pt x="304800" y="6858000"/>
                </a:lnTo>
                <a:lnTo>
                  <a:pt x="304800" y="0"/>
                </a:lnTo>
                <a:lnTo>
                  <a:pt x="0" y="0"/>
                </a:lnTo>
                <a:lnTo>
                  <a:pt x="0" y="6858000"/>
                </a:lnTo>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16" name="339 Serbest Form"/>
          <p:cNvSpPr/>
          <p:nvPr/>
        </p:nvSpPr>
        <p:spPr>
          <a:xfrm>
            <a:off x="89154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9360">
            <a:solidFill>
              <a:srgbClr val="fd8537"/>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17" name="340 Serbest Form"/>
          <p:cNvSpPr/>
          <p:nvPr/>
        </p:nvSpPr>
        <p:spPr>
          <a:xfrm>
            <a:off x="8156520" y="5715000"/>
            <a:ext cx="549000" cy="549000"/>
          </a:xfrm>
          <a:custGeom>
            <a:avLst/>
            <a:gdLst>
              <a:gd name="textAreaLeft" fmla="*/ 0 w 549000"/>
              <a:gd name="textAreaRight" fmla="*/ 549360 w 549000"/>
              <a:gd name="textAreaTop" fmla="*/ 0 h 549000"/>
              <a:gd name="textAreaBottom" fmla="*/ 549360 h 549000"/>
            </a:gdLst>
            <a:ahLst/>
            <a:cxnLst/>
            <a:rect l="textAreaLeft" t="textAreaTop" r="textAreaRight" b="textAreaBottom"/>
            <a:pathLst>
              <a:path w="549275" h="549275">
                <a:moveTo>
                  <a:pt x="274700" y="0"/>
                </a:moveTo>
                <a:lnTo>
                  <a:pt x="230130" y="3594"/>
                </a:lnTo>
                <a:lnTo>
                  <a:pt x="187854" y="14001"/>
                </a:lnTo>
                <a:lnTo>
                  <a:pt x="148437" y="30654"/>
                </a:lnTo>
                <a:lnTo>
                  <a:pt x="112443" y="52989"/>
                </a:lnTo>
                <a:lnTo>
                  <a:pt x="80438" y="80440"/>
                </a:lnTo>
                <a:lnTo>
                  <a:pt x="52986" y="112441"/>
                </a:lnTo>
                <a:lnTo>
                  <a:pt x="30651" y="148426"/>
                </a:lnTo>
                <a:lnTo>
                  <a:pt x="13999" y="187831"/>
                </a:lnTo>
                <a:lnTo>
                  <a:pt x="3593" y="230090"/>
                </a:lnTo>
                <a:lnTo>
                  <a:pt x="0" y="274637"/>
                </a:lnTo>
                <a:lnTo>
                  <a:pt x="910" y="297161"/>
                </a:lnTo>
                <a:lnTo>
                  <a:pt x="7980" y="340635"/>
                </a:lnTo>
                <a:lnTo>
                  <a:pt x="21580" y="381537"/>
                </a:lnTo>
                <a:lnTo>
                  <a:pt x="41144" y="419303"/>
                </a:lnTo>
                <a:lnTo>
                  <a:pt x="66108" y="453367"/>
                </a:lnTo>
                <a:lnTo>
                  <a:pt x="95907" y="483164"/>
                </a:lnTo>
                <a:lnTo>
                  <a:pt x="129977" y="508127"/>
                </a:lnTo>
                <a:lnTo>
                  <a:pt x="167753" y="527692"/>
                </a:lnTo>
                <a:lnTo>
                  <a:pt x="208670" y="541293"/>
                </a:lnTo>
                <a:lnTo>
                  <a:pt x="252164" y="548364"/>
                </a:lnTo>
                <a:lnTo>
                  <a:pt x="274700" y="549275"/>
                </a:lnTo>
                <a:lnTo>
                  <a:pt x="297219" y="548364"/>
                </a:lnTo>
                <a:lnTo>
                  <a:pt x="340682" y="541293"/>
                </a:lnTo>
                <a:lnTo>
                  <a:pt x="381575" y="527692"/>
                </a:lnTo>
                <a:lnTo>
                  <a:pt x="419332" y="508127"/>
                </a:lnTo>
                <a:lnTo>
                  <a:pt x="453388" y="483164"/>
                </a:lnTo>
                <a:lnTo>
                  <a:pt x="483178" y="453367"/>
                </a:lnTo>
                <a:lnTo>
                  <a:pt x="508136" y="419303"/>
                </a:lnTo>
                <a:lnTo>
                  <a:pt x="527696" y="381537"/>
                </a:lnTo>
                <a:lnTo>
                  <a:pt x="541294" y="340635"/>
                </a:lnTo>
                <a:lnTo>
                  <a:pt x="548364" y="297161"/>
                </a:lnTo>
                <a:lnTo>
                  <a:pt x="549275" y="274637"/>
                </a:lnTo>
                <a:lnTo>
                  <a:pt x="548364" y="252113"/>
                </a:lnTo>
                <a:lnTo>
                  <a:pt x="541294" y="208639"/>
                </a:lnTo>
                <a:lnTo>
                  <a:pt x="527696" y="167737"/>
                </a:lnTo>
                <a:lnTo>
                  <a:pt x="508136" y="129971"/>
                </a:lnTo>
                <a:lnTo>
                  <a:pt x="483178" y="95907"/>
                </a:lnTo>
                <a:lnTo>
                  <a:pt x="453388" y="66110"/>
                </a:lnTo>
                <a:lnTo>
                  <a:pt x="419332" y="41147"/>
                </a:lnTo>
                <a:lnTo>
                  <a:pt x="381575" y="21582"/>
                </a:lnTo>
                <a:lnTo>
                  <a:pt x="340682" y="7981"/>
                </a:lnTo>
                <a:lnTo>
                  <a:pt x="297219" y="910"/>
                </a:lnTo>
                <a:lnTo>
                  <a:pt x="274700" y="0"/>
                </a:lnTo>
                <a:close/>
              </a:path>
            </a:pathLst>
          </a:custGeom>
          <a:solidFill>
            <a:srgbClr val="fd8537"/>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18" name="341 Serbest Form"/>
          <p:cNvSpPr/>
          <p:nvPr/>
        </p:nvSpPr>
        <p:spPr>
          <a:xfrm>
            <a:off x="358920" y="739800"/>
            <a:ext cx="8346600" cy="5416920"/>
          </a:xfrm>
          <a:custGeom>
            <a:avLst/>
            <a:gdLst>
              <a:gd name="textAreaLeft" fmla="*/ 0 w 8346600"/>
              <a:gd name="textAreaRight" fmla="*/ 8346960 w 8346600"/>
              <a:gd name="textAreaTop" fmla="*/ 0 h 5416920"/>
              <a:gd name="textAreaBottom" fmla="*/ 5417280 h 541692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0" rIns="0" tIns="0" bIns="0" anchor="t">
            <a:spAutoFit/>
          </a:bodyPr>
          <a:p>
            <a:pPr marL="282240" indent="-269640" algn="just" defTabSz="914400">
              <a:lnSpc>
                <a:spcPct val="100000"/>
              </a:lnSpc>
              <a:spcBef>
                <a:spcPts val="598"/>
              </a:spcBef>
              <a:buClr>
                <a:srgbClr val="fd8537"/>
              </a:buClr>
              <a:buSzPct val="69000"/>
              <a:buFont typeface="Wingdings" charset="2"/>
              <a:buChar char=""/>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400" b="0" u="none" strike="noStrike">
                <a:solidFill>
                  <a:srgbClr val="000000"/>
                </a:solidFill>
                <a:effectLst/>
                <a:uFillTx/>
                <a:latin typeface="Arial"/>
                <a:ea typeface="Times New Roman"/>
              </a:rPr>
              <a:t>Mahkeme mahallinde keşif ve bilirkişi incelemesi yapabilir. Tarafların bildirdiği her türlü delili toplar ve değerlendirerek gereken kararı verir.</a:t>
            </a:r>
            <a:endParaRPr lang="tr-TR" sz="2400" b="0" u="none" strike="noStrike">
              <a:solidFill>
                <a:srgbClr val="000000"/>
              </a:solidFill>
              <a:effectLst/>
              <a:uFillTx/>
              <a:latin typeface="Arial"/>
            </a:endParaRPr>
          </a:p>
          <a:p>
            <a:pPr marL="282240" indent="-269640" algn="just" defTabSz="914400">
              <a:lnSpc>
                <a:spcPct val="100000"/>
              </a:lnSpc>
              <a:spcBef>
                <a:spcPts val="598"/>
              </a:spcBef>
              <a:buClr>
                <a:srgbClr val="fd8537"/>
              </a:buClr>
              <a:buSzPct val="69000"/>
              <a:buFont typeface="Wingdings" charset="2"/>
              <a:buChar char=""/>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400" b="0" u="none" strike="noStrike">
                <a:solidFill>
                  <a:srgbClr val="000000"/>
                </a:solidFill>
                <a:effectLst/>
                <a:uFillTx/>
                <a:latin typeface="Arial"/>
                <a:ea typeface="Times New Roman"/>
              </a:rPr>
              <a:t>Hakim kendisi de re’sen delil toplayabilir ve tanık dinleyebilir</a:t>
            </a:r>
            <a:r>
              <a:rPr lang="tr-TR" sz="2400" b="0" u="none" strike="noStrike">
                <a:solidFill>
                  <a:srgbClr val="000000"/>
                </a:solidFill>
                <a:effectLst/>
                <a:uFillTx/>
                <a:latin typeface="Times New Roman"/>
                <a:ea typeface="Times New Roman"/>
              </a:rPr>
              <a:t>.</a:t>
            </a:r>
            <a:endParaRPr lang="tr-TR" sz="2400" b="0" u="none" strike="noStrike">
              <a:solidFill>
                <a:srgbClr val="000000"/>
              </a:solidFill>
              <a:effectLst/>
              <a:uFillTx/>
              <a:latin typeface="Arial"/>
            </a:endParaRPr>
          </a:p>
          <a:p>
            <a:pPr marL="282240" indent="-269640" algn="just" defTabSz="914400">
              <a:lnSpc>
                <a:spcPct val="100000"/>
              </a:lnSpc>
              <a:buClr>
                <a:srgbClr val="fd8537"/>
              </a:buClr>
              <a:buSzPct val="70000"/>
              <a:buFont typeface="Wingdings" charset="2"/>
              <a:buChar char=""/>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400" b="0" u="none" strike="noStrike">
                <a:solidFill>
                  <a:srgbClr val="000000"/>
                </a:solidFill>
                <a:effectLst/>
                <a:uFillTx/>
                <a:latin typeface="Arial"/>
                <a:ea typeface="Times New Roman"/>
              </a:rPr>
              <a:t>İhalenin feshi davasına müdahil olarak katılmak mümkün değildir.</a:t>
            </a:r>
            <a:endParaRPr lang="tr-TR" sz="2400" b="0" u="none" strike="noStrike">
              <a:solidFill>
                <a:srgbClr val="000000"/>
              </a:solidFill>
              <a:effectLst/>
              <a:uFillTx/>
              <a:latin typeface="Arial"/>
            </a:endParaRPr>
          </a:p>
          <a:p>
            <a:pPr marL="282240" indent="-269640" algn="just" defTabSz="914400">
              <a:lnSpc>
                <a:spcPct val="100000"/>
              </a:lnSpc>
              <a:spcBef>
                <a:spcPts val="598"/>
              </a:spcBef>
              <a:buClr>
                <a:srgbClr val="fd8537"/>
              </a:buClr>
              <a:buSzPct val="70000"/>
              <a:buFont typeface="Wingdings" charset="2"/>
              <a:buChar char=""/>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400" b="0" u="none" strike="noStrike">
                <a:solidFill>
                  <a:srgbClr val="000000"/>
                </a:solidFill>
                <a:effectLst/>
                <a:uFillTx/>
                <a:latin typeface="Arial"/>
                <a:ea typeface="Times New Roman"/>
              </a:rPr>
              <a:t>İhalenin feshi davasından feragat ve kabul mümkündür. Ancak, kabulün sonuç doğurması için tüm taraflarca yapılması gerekir.</a:t>
            </a:r>
            <a:endParaRPr lang="tr-TR" sz="2400" b="0" u="none" strike="noStrike">
              <a:solidFill>
                <a:srgbClr val="000000"/>
              </a:solidFill>
              <a:effectLst/>
              <a:uFillTx/>
              <a:latin typeface="Arial"/>
            </a:endParaRPr>
          </a:p>
          <a:p>
            <a:pPr marL="282240" indent="-269640" algn="just" defTabSz="914400">
              <a:lnSpc>
                <a:spcPct val="100000"/>
              </a:lnSpc>
              <a:spcBef>
                <a:spcPts val="536"/>
              </a:spcBef>
              <a:buClr>
                <a:srgbClr val="fd8537"/>
              </a:buClr>
              <a:buSzPct val="70000"/>
              <a:buFont typeface="Wingdings" charset="2"/>
              <a:buChar char=""/>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400" b="0" u="none" strike="noStrike">
                <a:solidFill>
                  <a:srgbClr val="000000"/>
                </a:solidFill>
                <a:effectLst/>
                <a:uFillTx/>
                <a:latin typeface="Arial"/>
                <a:ea typeface="Times New Roman"/>
              </a:rPr>
              <a:t>Vekalet ücreti maktudur.</a:t>
            </a:r>
            <a:endParaRPr lang="tr-TR" sz="2400" b="0" u="none" strike="noStrike">
              <a:solidFill>
                <a:srgbClr val="000000"/>
              </a:solidFill>
              <a:effectLst/>
              <a:uFillTx/>
              <a:latin typeface="Arial"/>
            </a:endParaRPr>
          </a:p>
          <a:p>
            <a:pPr marL="282240" indent="-269640" algn="just" defTabSz="914400">
              <a:lnSpc>
                <a:spcPct val="100000"/>
              </a:lnSpc>
              <a:spcBef>
                <a:spcPts val="598"/>
              </a:spcBef>
              <a:buClr>
                <a:srgbClr val="fd8537"/>
              </a:buClr>
              <a:buSzPct val="70000"/>
              <a:buFont typeface="Wingdings" charset="2"/>
              <a:buChar char=""/>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400" b="0" u="none" strike="noStrike">
                <a:solidFill>
                  <a:srgbClr val="000000"/>
                </a:solidFill>
                <a:effectLst/>
                <a:uFillTx/>
                <a:latin typeface="Arial"/>
                <a:ea typeface="Times New Roman"/>
              </a:rPr>
              <a:t>Davanın reddi halinde şikayetçi aleyhine ihale bedelinin </a:t>
            </a:r>
            <a:r>
              <a:rPr lang="tr-TR" sz="2400" b="1" u="none" strike="noStrike">
                <a:solidFill>
                  <a:srgbClr val="000000"/>
                </a:solidFill>
                <a:effectLst/>
                <a:uFillTx/>
                <a:latin typeface="Arial"/>
                <a:ea typeface="Times New Roman"/>
              </a:rPr>
              <a:t>%10’una kadar</a:t>
            </a:r>
            <a:r>
              <a:rPr lang="tr-TR" sz="2400" b="0" u="none" strike="noStrike">
                <a:solidFill>
                  <a:srgbClr val="000000"/>
                </a:solidFill>
                <a:effectLst/>
                <a:uFillTx/>
                <a:latin typeface="Arial"/>
                <a:ea typeface="Times New Roman"/>
              </a:rPr>
              <a:t> para cezasına karar verilir. (takip konut finansmanından kaynaklanan alacak için yapılmış ise %20)</a:t>
            </a:r>
            <a:endParaRPr lang="tr-TR" sz="24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9" name="342 Serbest Form"/>
          <p:cNvSpPr/>
          <p:nvPr/>
        </p:nvSpPr>
        <p:spPr>
          <a:xfrm>
            <a:off x="876312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3816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20" name="343 Serbest Form"/>
          <p:cNvSpPr/>
          <p:nvPr/>
        </p:nvSpPr>
        <p:spPr>
          <a:xfrm>
            <a:off x="8748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3564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21" name="344 Serbest Form"/>
          <p:cNvSpPr/>
          <p:nvPr/>
        </p:nvSpPr>
        <p:spPr>
          <a:xfrm>
            <a:off x="540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1260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22" name="345 Serbest Form"/>
          <p:cNvSpPr/>
          <p:nvPr/>
        </p:nvSpPr>
        <p:spPr>
          <a:xfrm>
            <a:off x="8839080" y="0"/>
            <a:ext cx="304560" cy="6857640"/>
          </a:xfrm>
          <a:custGeom>
            <a:avLst/>
            <a:gdLst>
              <a:gd name="textAreaLeft" fmla="*/ 0 w 304560"/>
              <a:gd name="textAreaRight" fmla="*/ 304920 w 304560"/>
              <a:gd name="textAreaTop" fmla="*/ 0 h 6857640"/>
              <a:gd name="textAreaBottom" fmla="*/ 6858000 h 6857640"/>
            </a:gdLst>
            <a:ahLst/>
            <a:cxnLst/>
            <a:rect l="textAreaLeft" t="textAreaTop" r="textAreaRight" b="textAreaBottom"/>
            <a:pathLst>
              <a:path w="304800" h="6858000">
                <a:moveTo>
                  <a:pt x="0" y="6858000"/>
                </a:moveTo>
                <a:lnTo>
                  <a:pt x="304800" y="6858000"/>
                </a:lnTo>
                <a:lnTo>
                  <a:pt x="304800" y="0"/>
                </a:lnTo>
                <a:lnTo>
                  <a:pt x="0" y="0"/>
                </a:lnTo>
                <a:lnTo>
                  <a:pt x="0" y="6858000"/>
                </a:lnTo>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23" name="346 Serbest Form"/>
          <p:cNvSpPr/>
          <p:nvPr/>
        </p:nvSpPr>
        <p:spPr>
          <a:xfrm>
            <a:off x="89154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9360">
            <a:solidFill>
              <a:srgbClr val="fd8537"/>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24" name="347 Serbest Form"/>
          <p:cNvSpPr/>
          <p:nvPr/>
        </p:nvSpPr>
        <p:spPr>
          <a:xfrm>
            <a:off x="8156520" y="5715000"/>
            <a:ext cx="549000" cy="549000"/>
          </a:xfrm>
          <a:custGeom>
            <a:avLst/>
            <a:gdLst>
              <a:gd name="textAreaLeft" fmla="*/ 0 w 549000"/>
              <a:gd name="textAreaRight" fmla="*/ 549360 w 549000"/>
              <a:gd name="textAreaTop" fmla="*/ 0 h 549000"/>
              <a:gd name="textAreaBottom" fmla="*/ 549360 h 549000"/>
            </a:gdLst>
            <a:ahLst/>
            <a:cxnLst/>
            <a:rect l="textAreaLeft" t="textAreaTop" r="textAreaRight" b="textAreaBottom"/>
            <a:pathLst>
              <a:path w="549275" h="549275">
                <a:moveTo>
                  <a:pt x="274700" y="0"/>
                </a:moveTo>
                <a:lnTo>
                  <a:pt x="230130" y="3594"/>
                </a:lnTo>
                <a:lnTo>
                  <a:pt x="187854" y="14001"/>
                </a:lnTo>
                <a:lnTo>
                  <a:pt x="148437" y="30654"/>
                </a:lnTo>
                <a:lnTo>
                  <a:pt x="112443" y="52989"/>
                </a:lnTo>
                <a:lnTo>
                  <a:pt x="80438" y="80440"/>
                </a:lnTo>
                <a:lnTo>
                  <a:pt x="52986" y="112441"/>
                </a:lnTo>
                <a:lnTo>
                  <a:pt x="30651" y="148426"/>
                </a:lnTo>
                <a:lnTo>
                  <a:pt x="13999" y="187831"/>
                </a:lnTo>
                <a:lnTo>
                  <a:pt x="3593" y="230090"/>
                </a:lnTo>
                <a:lnTo>
                  <a:pt x="0" y="274637"/>
                </a:lnTo>
                <a:lnTo>
                  <a:pt x="910" y="297161"/>
                </a:lnTo>
                <a:lnTo>
                  <a:pt x="7980" y="340635"/>
                </a:lnTo>
                <a:lnTo>
                  <a:pt x="21580" y="381537"/>
                </a:lnTo>
                <a:lnTo>
                  <a:pt x="41144" y="419303"/>
                </a:lnTo>
                <a:lnTo>
                  <a:pt x="66108" y="453367"/>
                </a:lnTo>
                <a:lnTo>
                  <a:pt x="95907" y="483164"/>
                </a:lnTo>
                <a:lnTo>
                  <a:pt x="129977" y="508127"/>
                </a:lnTo>
                <a:lnTo>
                  <a:pt x="167753" y="527692"/>
                </a:lnTo>
                <a:lnTo>
                  <a:pt x="208670" y="541293"/>
                </a:lnTo>
                <a:lnTo>
                  <a:pt x="252164" y="548364"/>
                </a:lnTo>
                <a:lnTo>
                  <a:pt x="274700" y="549275"/>
                </a:lnTo>
                <a:lnTo>
                  <a:pt x="297219" y="548364"/>
                </a:lnTo>
                <a:lnTo>
                  <a:pt x="340682" y="541293"/>
                </a:lnTo>
                <a:lnTo>
                  <a:pt x="381575" y="527692"/>
                </a:lnTo>
                <a:lnTo>
                  <a:pt x="419332" y="508127"/>
                </a:lnTo>
                <a:lnTo>
                  <a:pt x="453388" y="483164"/>
                </a:lnTo>
                <a:lnTo>
                  <a:pt x="483178" y="453367"/>
                </a:lnTo>
                <a:lnTo>
                  <a:pt x="508136" y="419303"/>
                </a:lnTo>
                <a:lnTo>
                  <a:pt x="527696" y="381537"/>
                </a:lnTo>
                <a:lnTo>
                  <a:pt x="541294" y="340635"/>
                </a:lnTo>
                <a:lnTo>
                  <a:pt x="548364" y="297161"/>
                </a:lnTo>
                <a:lnTo>
                  <a:pt x="549275" y="274637"/>
                </a:lnTo>
                <a:lnTo>
                  <a:pt x="548364" y="252113"/>
                </a:lnTo>
                <a:lnTo>
                  <a:pt x="541294" y="208639"/>
                </a:lnTo>
                <a:lnTo>
                  <a:pt x="527696" y="167737"/>
                </a:lnTo>
                <a:lnTo>
                  <a:pt x="508136" y="129971"/>
                </a:lnTo>
                <a:lnTo>
                  <a:pt x="483178" y="95907"/>
                </a:lnTo>
                <a:lnTo>
                  <a:pt x="453388" y="66110"/>
                </a:lnTo>
                <a:lnTo>
                  <a:pt x="419332" y="41147"/>
                </a:lnTo>
                <a:lnTo>
                  <a:pt x="381575" y="21582"/>
                </a:lnTo>
                <a:lnTo>
                  <a:pt x="340682" y="7981"/>
                </a:lnTo>
                <a:lnTo>
                  <a:pt x="297219" y="910"/>
                </a:lnTo>
                <a:lnTo>
                  <a:pt x="274700" y="0"/>
                </a:lnTo>
                <a:close/>
              </a:path>
            </a:pathLst>
          </a:custGeom>
          <a:solidFill>
            <a:srgbClr val="fd8537"/>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25" name="349 Serbest Form"/>
          <p:cNvSpPr/>
          <p:nvPr/>
        </p:nvSpPr>
        <p:spPr>
          <a:xfrm>
            <a:off x="601560" y="785880"/>
            <a:ext cx="7684920" cy="2560680"/>
          </a:xfrm>
          <a:custGeom>
            <a:avLst/>
            <a:gdLst>
              <a:gd name="textAreaLeft" fmla="*/ 0 w 7684920"/>
              <a:gd name="textAreaRight" fmla="*/ 7685280 w 7684920"/>
              <a:gd name="textAreaTop" fmla="*/ 0 h 2560680"/>
              <a:gd name="textAreaBottom" fmla="*/ 2561040 h 256068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0" rIns="0" tIns="0" bIns="0" anchor="t">
            <a:spAutoFit/>
          </a:bodyPr>
          <a:p>
            <a:pPr marL="12600" indent="641160" algn="just" defTabSz="914400">
              <a:lnSpc>
                <a:spcPct val="100000"/>
              </a:lnSpc>
              <a:tabLst>
                <a:tab algn="l" pos="0"/>
              </a:tabLst>
            </a:pPr>
            <a:r>
              <a:rPr lang="tr-TR" sz="2400" b="0" u="none" strike="noStrike">
                <a:solidFill>
                  <a:srgbClr val="000000"/>
                </a:solidFill>
                <a:effectLst/>
                <a:uFillTx/>
                <a:latin typeface="Arial"/>
                <a:ea typeface="Times New Roman"/>
              </a:rPr>
              <a:t>“İİK’nın 134/2. maddesi uyarınca ihalenin feshi talebinin reddine karar verilmesi halinde mahkeme davacıyı feshi istenilen ihale bedelinin yüzde onu oranında  </a:t>
            </a:r>
            <a:r>
              <a:rPr lang="tr-TR" sz="2400" b="1" u="none" strike="noStrike">
                <a:solidFill>
                  <a:srgbClr val="000000"/>
                </a:solidFill>
                <a:effectLst/>
                <a:uFillTx/>
                <a:latin typeface="Arial"/>
                <a:ea typeface="Times New Roman"/>
              </a:rPr>
              <a:t>para cezasına </a:t>
            </a:r>
            <a:r>
              <a:rPr lang="tr-TR" sz="2400" b="0" u="none" strike="noStrike">
                <a:solidFill>
                  <a:srgbClr val="000000"/>
                </a:solidFill>
                <a:effectLst/>
                <a:uFillTx/>
                <a:latin typeface="Arial"/>
                <a:ea typeface="Times New Roman"/>
              </a:rPr>
              <a:t>mahkum  eder. Yasa’nın bu hükmü emredici nitelikte olup </a:t>
            </a:r>
            <a:r>
              <a:rPr lang="tr-TR" sz="2400" b="1" u="none" strike="noStrike">
                <a:solidFill>
                  <a:srgbClr val="000000"/>
                </a:solidFill>
                <a:effectLst/>
                <a:uFillTx/>
                <a:latin typeface="Arial"/>
                <a:ea typeface="Times New Roman"/>
              </a:rPr>
              <a:t>kamu düzenine </a:t>
            </a:r>
            <a:r>
              <a:rPr lang="tr-TR" sz="2400" b="0" u="none" strike="noStrike">
                <a:solidFill>
                  <a:srgbClr val="000000"/>
                </a:solidFill>
                <a:effectLst/>
                <a:uFillTx/>
                <a:latin typeface="Arial"/>
                <a:ea typeface="Times New Roman"/>
              </a:rPr>
              <a:t>ilişkin bulunduğundan mahkemece </a:t>
            </a:r>
            <a:r>
              <a:rPr lang="tr-TR" sz="2400" b="1" u="none" strike="noStrike">
                <a:solidFill>
                  <a:srgbClr val="000000"/>
                </a:solidFill>
                <a:effectLst/>
                <a:uFillTx/>
                <a:latin typeface="Arial"/>
                <a:ea typeface="Times New Roman"/>
              </a:rPr>
              <a:t>re’sen</a:t>
            </a:r>
            <a:r>
              <a:rPr lang="tr-TR" sz="2400" b="0" u="none" strike="noStrike">
                <a:solidFill>
                  <a:srgbClr val="000000"/>
                </a:solidFill>
                <a:effectLst/>
                <a:uFillTx/>
                <a:latin typeface="Arial"/>
                <a:ea typeface="Times New Roman"/>
              </a:rPr>
              <a:t> uygulanmalıdır.”</a:t>
            </a:r>
            <a:endParaRPr lang="tr-TR" sz="2400" b="0" u="none" strike="noStrike">
              <a:solidFill>
                <a:srgbClr val="000000"/>
              </a:solidFill>
              <a:effectLst/>
              <a:uFillTx/>
              <a:latin typeface="Arial"/>
            </a:endParaRPr>
          </a:p>
          <a:p>
            <a:pPr marL="12600" indent="641160" algn="just" defTabSz="914400">
              <a:lnSpc>
                <a:spcPct val="100000"/>
              </a:lnSpc>
              <a:tabLst>
                <a:tab algn="l" pos="0"/>
              </a:tabLst>
            </a:pPr>
            <a:r>
              <a:rPr lang="tr-TR" sz="2400" b="0" u="none" strike="noStrike">
                <a:solidFill>
                  <a:srgbClr val="ff0000"/>
                </a:solidFill>
                <a:effectLst/>
                <a:uFillTx/>
                <a:latin typeface="Arial"/>
                <a:ea typeface="Times New Roman"/>
              </a:rPr>
              <a:t>12.HD. 25.06.2013, 17906 /24024</a:t>
            </a:r>
            <a:endParaRPr lang="tr-TR" sz="24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26" name="350 Serbest Form"/>
          <p:cNvSpPr/>
          <p:nvPr/>
        </p:nvSpPr>
        <p:spPr>
          <a:xfrm>
            <a:off x="876312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3816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27" name="351 Serbest Form"/>
          <p:cNvSpPr/>
          <p:nvPr/>
        </p:nvSpPr>
        <p:spPr>
          <a:xfrm>
            <a:off x="8748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3564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28" name="352 Serbest Form"/>
          <p:cNvSpPr/>
          <p:nvPr/>
        </p:nvSpPr>
        <p:spPr>
          <a:xfrm>
            <a:off x="540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1260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29" name="353 Serbest Form"/>
          <p:cNvSpPr/>
          <p:nvPr/>
        </p:nvSpPr>
        <p:spPr>
          <a:xfrm>
            <a:off x="8839080" y="0"/>
            <a:ext cx="304560" cy="6857640"/>
          </a:xfrm>
          <a:custGeom>
            <a:avLst/>
            <a:gdLst>
              <a:gd name="textAreaLeft" fmla="*/ 0 w 304560"/>
              <a:gd name="textAreaRight" fmla="*/ 304920 w 304560"/>
              <a:gd name="textAreaTop" fmla="*/ 0 h 6857640"/>
              <a:gd name="textAreaBottom" fmla="*/ 6858000 h 6857640"/>
            </a:gdLst>
            <a:ahLst/>
            <a:cxnLst/>
            <a:rect l="textAreaLeft" t="textAreaTop" r="textAreaRight" b="textAreaBottom"/>
            <a:pathLst>
              <a:path w="304800" h="6858000">
                <a:moveTo>
                  <a:pt x="0" y="6858000"/>
                </a:moveTo>
                <a:lnTo>
                  <a:pt x="304800" y="6858000"/>
                </a:lnTo>
                <a:lnTo>
                  <a:pt x="304800" y="0"/>
                </a:lnTo>
                <a:lnTo>
                  <a:pt x="0" y="0"/>
                </a:lnTo>
                <a:lnTo>
                  <a:pt x="0" y="6858000"/>
                </a:lnTo>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30" name="354 Serbest Form"/>
          <p:cNvSpPr/>
          <p:nvPr/>
        </p:nvSpPr>
        <p:spPr>
          <a:xfrm>
            <a:off x="89154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9360">
            <a:solidFill>
              <a:srgbClr val="fd8537"/>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31" name="355 Serbest Form"/>
          <p:cNvSpPr/>
          <p:nvPr/>
        </p:nvSpPr>
        <p:spPr>
          <a:xfrm>
            <a:off x="8156520" y="5715000"/>
            <a:ext cx="549000" cy="549000"/>
          </a:xfrm>
          <a:custGeom>
            <a:avLst/>
            <a:gdLst>
              <a:gd name="textAreaLeft" fmla="*/ 0 w 549000"/>
              <a:gd name="textAreaRight" fmla="*/ 549360 w 549000"/>
              <a:gd name="textAreaTop" fmla="*/ 0 h 549000"/>
              <a:gd name="textAreaBottom" fmla="*/ 549360 h 549000"/>
            </a:gdLst>
            <a:ahLst/>
            <a:cxnLst/>
            <a:rect l="textAreaLeft" t="textAreaTop" r="textAreaRight" b="textAreaBottom"/>
            <a:pathLst>
              <a:path w="549275" h="549275">
                <a:moveTo>
                  <a:pt x="274700" y="0"/>
                </a:moveTo>
                <a:lnTo>
                  <a:pt x="230130" y="3594"/>
                </a:lnTo>
                <a:lnTo>
                  <a:pt x="187854" y="14001"/>
                </a:lnTo>
                <a:lnTo>
                  <a:pt x="148437" y="30654"/>
                </a:lnTo>
                <a:lnTo>
                  <a:pt x="112443" y="52989"/>
                </a:lnTo>
                <a:lnTo>
                  <a:pt x="80438" y="80440"/>
                </a:lnTo>
                <a:lnTo>
                  <a:pt x="52986" y="112441"/>
                </a:lnTo>
                <a:lnTo>
                  <a:pt x="30651" y="148426"/>
                </a:lnTo>
                <a:lnTo>
                  <a:pt x="13999" y="187831"/>
                </a:lnTo>
                <a:lnTo>
                  <a:pt x="3593" y="230090"/>
                </a:lnTo>
                <a:lnTo>
                  <a:pt x="0" y="274637"/>
                </a:lnTo>
                <a:lnTo>
                  <a:pt x="910" y="297161"/>
                </a:lnTo>
                <a:lnTo>
                  <a:pt x="7980" y="340635"/>
                </a:lnTo>
                <a:lnTo>
                  <a:pt x="21580" y="381537"/>
                </a:lnTo>
                <a:lnTo>
                  <a:pt x="41144" y="419303"/>
                </a:lnTo>
                <a:lnTo>
                  <a:pt x="66108" y="453367"/>
                </a:lnTo>
                <a:lnTo>
                  <a:pt x="95907" y="483164"/>
                </a:lnTo>
                <a:lnTo>
                  <a:pt x="129977" y="508127"/>
                </a:lnTo>
                <a:lnTo>
                  <a:pt x="167753" y="527692"/>
                </a:lnTo>
                <a:lnTo>
                  <a:pt x="208670" y="541293"/>
                </a:lnTo>
                <a:lnTo>
                  <a:pt x="252164" y="548364"/>
                </a:lnTo>
                <a:lnTo>
                  <a:pt x="274700" y="549275"/>
                </a:lnTo>
                <a:lnTo>
                  <a:pt x="297219" y="548364"/>
                </a:lnTo>
                <a:lnTo>
                  <a:pt x="340682" y="541293"/>
                </a:lnTo>
                <a:lnTo>
                  <a:pt x="381575" y="527692"/>
                </a:lnTo>
                <a:lnTo>
                  <a:pt x="419332" y="508127"/>
                </a:lnTo>
                <a:lnTo>
                  <a:pt x="453388" y="483164"/>
                </a:lnTo>
                <a:lnTo>
                  <a:pt x="483178" y="453367"/>
                </a:lnTo>
                <a:lnTo>
                  <a:pt x="508136" y="419303"/>
                </a:lnTo>
                <a:lnTo>
                  <a:pt x="527696" y="381537"/>
                </a:lnTo>
                <a:lnTo>
                  <a:pt x="541294" y="340635"/>
                </a:lnTo>
                <a:lnTo>
                  <a:pt x="548364" y="297161"/>
                </a:lnTo>
                <a:lnTo>
                  <a:pt x="549275" y="274637"/>
                </a:lnTo>
                <a:lnTo>
                  <a:pt x="548364" y="252113"/>
                </a:lnTo>
                <a:lnTo>
                  <a:pt x="541294" y="208639"/>
                </a:lnTo>
                <a:lnTo>
                  <a:pt x="527696" y="167737"/>
                </a:lnTo>
                <a:lnTo>
                  <a:pt x="508136" y="129971"/>
                </a:lnTo>
                <a:lnTo>
                  <a:pt x="483178" y="95907"/>
                </a:lnTo>
                <a:lnTo>
                  <a:pt x="453388" y="66110"/>
                </a:lnTo>
                <a:lnTo>
                  <a:pt x="419332" y="41147"/>
                </a:lnTo>
                <a:lnTo>
                  <a:pt x="381575" y="21582"/>
                </a:lnTo>
                <a:lnTo>
                  <a:pt x="340682" y="7981"/>
                </a:lnTo>
                <a:lnTo>
                  <a:pt x="297219" y="910"/>
                </a:lnTo>
                <a:lnTo>
                  <a:pt x="274700" y="0"/>
                </a:lnTo>
                <a:close/>
              </a:path>
            </a:pathLst>
          </a:custGeom>
          <a:solidFill>
            <a:srgbClr val="fd8537"/>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32" name="356 Serbest Form"/>
          <p:cNvSpPr/>
          <p:nvPr/>
        </p:nvSpPr>
        <p:spPr>
          <a:xfrm>
            <a:off x="533520" y="1182600"/>
            <a:ext cx="7622640" cy="1097640"/>
          </a:xfrm>
          <a:custGeom>
            <a:avLst/>
            <a:gdLst>
              <a:gd name="textAreaLeft" fmla="*/ 0 w 7622640"/>
              <a:gd name="textAreaRight" fmla="*/ 7623000 w 7622640"/>
              <a:gd name="textAreaTop" fmla="*/ 0 h 1097640"/>
              <a:gd name="textAreaBottom" fmla="*/ 1098000 h 109764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0" rIns="0" tIns="0" bIns="0" anchor="t">
            <a:spAutoFit/>
          </a:bodyPr>
          <a:p>
            <a:pPr marL="12600" algn="just" defTabSz="914400">
              <a:lnSpc>
                <a:spcPct val="100000"/>
              </a:lnSpc>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400" b="0" u="none" strike="noStrike">
                <a:solidFill>
                  <a:srgbClr val="000000"/>
                </a:solidFill>
                <a:effectLst/>
                <a:uFillTx/>
                <a:latin typeface="Arial"/>
                <a:ea typeface="Century Schoolbook"/>
              </a:rPr>
              <a:t>	</a:t>
            </a:r>
            <a:r>
              <a:rPr lang="tr-TR" sz="2400" b="0" u="none" strike="noStrike">
                <a:solidFill>
                  <a:srgbClr val="000000"/>
                </a:solidFill>
                <a:effectLst/>
                <a:uFillTx/>
                <a:latin typeface="Arial"/>
                <a:ea typeface="Century Schoolbook"/>
              </a:rPr>
              <a:t>“</a:t>
            </a:r>
            <a:r>
              <a:rPr lang="tr-TR" sz="2400" b="0" u="none" strike="noStrike">
                <a:solidFill>
                  <a:srgbClr val="000000"/>
                </a:solidFill>
                <a:effectLst/>
                <a:uFillTx/>
                <a:latin typeface="Arial"/>
                <a:ea typeface="Times New Roman"/>
              </a:rPr>
              <a:t>İhalenin feshi isteminin </a:t>
            </a:r>
            <a:r>
              <a:rPr lang="tr-TR" sz="2400" b="1" u="none" strike="noStrike">
                <a:solidFill>
                  <a:srgbClr val="000000"/>
                </a:solidFill>
                <a:effectLst/>
                <a:uFillTx/>
                <a:latin typeface="Arial"/>
                <a:ea typeface="Times New Roman"/>
              </a:rPr>
              <a:t>süre aşımından </a:t>
            </a:r>
            <a:r>
              <a:rPr lang="tr-TR" sz="2400" b="0" u="none" strike="noStrike">
                <a:solidFill>
                  <a:srgbClr val="000000"/>
                </a:solidFill>
                <a:effectLst/>
                <a:uFillTx/>
                <a:latin typeface="Arial"/>
                <a:ea typeface="Times New Roman"/>
              </a:rPr>
              <a:t>reddine karar verilmesi halinde para cezasına hükmedilemez.”</a:t>
            </a:r>
            <a:endParaRPr lang="tr-TR" sz="2400" b="0" u="none" strike="noStrike">
              <a:solidFill>
                <a:srgbClr val="000000"/>
              </a:solidFill>
              <a:effectLst/>
              <a:uFillTx/>
              <a:latin typeface="Arial"/>
            </a:endParaRPr>
          </a:p>
          <a:p>
            <a:pPr marL="12600" algn="just" defTabSz="914400">
              <a:lnSpc>
                <a:spcPct val="100000"/>
              </a:lnSpc>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400" b="0" u="none" strike="noStrike">
                <a:solidFill>
                  <a:srgbClr val="000000"/>
                </a:solidFill>
                <a:effectLst/>
                <a:uFillTx/>
                <a:latin typeface="Arial"/>
                <a:ea typeface="Times New Roman"/>
              </a:rPr>
              <a:t>      </a:t>
            </a:r>
            <a:r>
              <a:rPr lang="tr-TR" sz="2400" b="0" u="none" strike="noStrike">
                <a:solidFill>
                  <a:srgbClr val="ff0000"/>
                </a:solidFill>
                <a:effectLst/>
                <a:uFillTx/>
                <a:latin typeface="Arial"/>
                <a:ea typeface="Times New Roman"/>
              </a:rPr>
              <a:t>12.HD. 26.04.2013, 9920/15804</a:t>
            </a:r>
            <a:endParaRPr lang="tr-TR" sz="2400" b="0" u="none" strike="noStrike">
              <a:solidFill>
                <a:srgbClr val="000000"/>
              </a:solidFill>
              <a:effectLst/>
              <a:uFillTx/>
              <a:latin typeface="Arial"/>
            </a:endParaRPr>
          </a:p>
        </p:txBody>
      </p:sp>
      <p:sp>
        <p:nvSpPr>
          <p:cNvPr id="433" name="357 Dikdörtgen"/>
          <p:cNvSpPr/>
          <p:nvPr/>
        </p:nvSpPr>
        <p:spPr>
          <a:xfrm>
            <a:off x="533520" y="3348000"/>
            <a:ext cx="7622640" cy="1902600"/>
          </a:xfrm>
          <a:prstGeom prst="rect">
            <a:avLst/>
          </a:prstGeom>
          <a:noFill/>
          <a:ln w="0">
            <a:noFill/>
          </a:ln>
        </p:spPr>
        <p:style>
          <a:lnRef idx="0"/>
          <a:fillRef idx="0"/>
          <a:effectRef idx="0"/>
          <a:fontRef idx="minor"/>
        </p:style>
        <p:txBody>
          <a:bodyPr lIns="90000" rIns="90000" tIns="46800" bIns="46800" anchor="t">
            <a:spAutoFit/>
          </a:bodyPr>
          <a:p>
            <a:pPr algn="just" defTabSz="914400">
              <a:lnSpc>
                <a:spcPct val="115000"/>
              </a:lnSpc>
              <a:spcAft>
                <a:spcPts val="998"/>
              </a:spcAft>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400" b="0" u="none" strike="noStrike">
                <a:solidFill>
                  <a:srgbClr val="000000"/>
                </a:solidFill>
                <a:effectLst/>
                <a:uFillTx/>
                <a:latin typeface="Arial"/>
                <a:ea typeface="Times New Roman"/>
              </a:rPr>
              <a:t>	</a:t>
            </a:r>
            <a:r>
              <a:rPr lang="tr-TR" sz="2400" b="0" u="none" strike="noStrike">
                <a:solidFill>
                  <a:srgbClr val="000000"/>
                </a:solidFill>
                <a:effectLst/>
                <a:uFillTx/>
                <a:latin typeface="Arial"/>
                <a:ea typeface="Times New Roman"/>
              </a:rPr>
              <a:t>	</a:t>
            </a:r>
            <a:r>
              <a:rPr lang="tr-TR" sz="2400" b="0" u="none" strike="noStrike">
                <a:solidFill>
                  <a:srgbClr val="000000"/>
                </a:solidFill>
                <a:effectLst/>
                <a:uFillTx/>
                <a:latin typeface="Arial"/>
                <a:ea typeface="Times New Roman"/>
              </a:rPr>
              <a:t>“</a:t>
            </a:r>
            <a:r>
              <a:rPr lang="tr-TR" sz="2400" b="1" u="none" strike="noStrike">
                <a:solidFill>
                  <a:srgbClr val="000000"/>
                </a:solidFill>
                <a:effectLst/>
                <a:uFillTx/>
                <a:latin typeface="Arial"/>
                <a:ea typeface="Times New Roman"/>
              </a:rPr>
              <a:t>Para cezasının</a:t>
            </a:r>
            <a:r>
              <a:rPr lang="tr-TR" sz="2400" b="0" u="none" strike="noStrike">
                <a:solidFill>
                  <a:srgbClr val="000000"/>
                </a:solidFill>
                <a:effectLst/>
                <a:uFillTx/>
                <a:latin typeface="Arial"/>
                <a:ea typeface="Times New Roman"/>
              </a:rPr>
              <a:t>, her “davacı” için, ayrı ayrı değil </a:t>
            </a:r>
            <a:r>
              <a:rPr lang="tr-TR" sz="2400" b="1" u="none" strike="noStrike">
                <a:solidFill>
                  <a:srgbClr val="000000"/>
                </a:solidFill>
                <a:effectLst/>
                <a:uFillTx/>
                <a:latin typeface="Arial"/>
                <a:ea typeface="Times New Roman"/>
              </a:rPr>
              <a:t>ihale bedeli üzerinden “tek”</a:t>
            </a:r>
            <a:r>
              <a:rPr lang="tr-TR" sz="2400" b="0" u="none" strike="noStrike">
                <a:solidFill>
                  <a:srgbClr val="000000"/>
                </a:solidFill>
                <a:effectLst/>
                <a:uFillTx/>
                <a:latin typeface="Arial"/>
                <a:ea typeface="Times New Roman"/>
              </a:rPr>
              <a:t> hükmedilmesi gerekir.”</a:t>
            </a:r>
            <a:endParaRPr lang="tr-TR" sz="2400" b="0" u="none" strike="noStrike">
              <a:solidFill>
                <a:srgbClr val="000000"/>
              </a:solidFill>
              <a:effectLst/>
              <a:uFillTx/>
              <a:latin typeface="Arial"/>
            </a:endParaRPr>
          </a:p>
          <a:p>
            <a:pPr algn="just" defTabSz="914400">
              <a:lnSpc>
                <a:spcPct val="115000"/>
              </a:lnSpc>
              <a:spcAft>
                <a:spcPts val="998"/>
              </a:spcAft>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2720"/>
                <a:tab algn="l" pos="10782000"/>
              </a:tabLst>
            </a:pPr>
            <a:r>
              <a:rPr lang="tr-TR" sz="2400" b="0" u="none" strike="noStrike">
                <a:solidFill>
                  <a:srgbClr val="000000"/>
                </a:solidFill>
                <a:effectLst/>
                <a:uFillTx/>
                <a:latin typeface="Arial"/>
                <a:ea typeface="Times New Roman"/>
              </a:rPr>
              <a:t>     </a:t>
            </a:r>
            <a:r>
              <a:rPr lang="tr-TR" sz="2400" b="0" u="none" strike="noStrike">
                <a:solidFill>
                  <a:srgbClr val="ff0000"/>
                </a:solidFill>
                <a:effectLst/>
                <a:uFillTx/>
                <a:latin typeface="Arial"/>
                <a:ea typeface="Times New Roman"/>
              </a:rPr>
              <a:t>12.HD. 26.04.2013, 6537/15966</a:t>
            </a:r>
            <a:endParaRPr lang="tr-TR" sz="24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34" name="350 Serbest Form"/>
          <p:cNvSpPr/>
          <p:nvPr/>
        </p:nvSpPr>
        <p:spPr>
          <a:xfrm>
            <a:off x="876312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3816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35" name="351 Serbest Form"/>
          <p:cNvSpPr/>
          <p:nvPr/>
        </p:nvSpPr>
        <p:spPr>
          <a:xfrm>
            <a:off x="8748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3564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36" name="352 Serbest Form"/>
          <p:cNvSpPr/>
          <p:nvPr/>
        </p:nvSpPr>
        <p:spPr>
          <a:xfrm>
            <a:off x="540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1260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37" name="353 Serbest Form"/>
          <p:cNvSpPr/>
          <p:nvPr/>
        </p:nvSpPr>
        <p:spPr>
          <a:xfrm>
            <a:off x="8839080" y="0"/>
            <a:ext cx="304560" cy="6857640"/>
          </a:xfrm>
          <a:custGeom>
            <a:avLst/>
            <a:gdLst>
              <a:gd name="textAreaLeft" fmla="*/ 0 w 304560"/>
              <a:gd name="textAreaRight" fmla="*/ 304920 w 304560"/>
              <a:gd name="textAreaTop" fmla="*/ 0 h 6857640"/>
              <a:gd name="textAreaBottom" fmla="*/ 6858000 h 6857640"/>
            </a:gdLst>
            <a:ahLst/>
            <a:cxnLst/>
            <a:rect l="textAreaLeft" t="textAreaTop" r="textAreaRight" b="textAreaBottom"/>
            <a:pathLst>
              <a:path w="304800" h="6858000">
                <a:moveTo>
                  <a:pt x="0" y="6858000"/>
                </a:moveTo>
                <a:lnTo>
                  <a:pt x="304800" y="6858000"/>
                </a:lnTo>
                <a:lnTo>
                  <a:pt x="304800" y="0"/>
                </a:lnTo>
                <a:lnTo>
                  <a:pt x="0" y="0"/>
                </a:lnTo>
                <a:lnTo>
                  <a:pt x="0" y="6858000"/>
                </a:lnTo>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38" name="354 Serbest Form"/>
          <p:cNvSpPr/>
          <p:nvPr/>
        </p:nvSpPr>
        <p:spPr>
          <a:xfrm>
            <a:off x="89154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9360">
            <a:solidFill>
              <a:srgbClr val="fd8537"/>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39" name="355 Serbest Form"/>
          <p:cNvSpPr/>
          <p:nvPr/>
        </p:nvSpPr>
        <p:spPr>
          <a:xfrm>
            <a:off x="8156520" y="5715000"/>
            <a:ext cx="549000" cy="549000"/>
          </a:xfrm>
          <a:custGeom>
            <a:avLst/>
            <a:gdLst>
              <a:gd name="textAreaLeft" fmla="*/ 0 w 549000"/>
              <a:gd name="textAreaRight" fmla="*/ 549360 w 549000"/>
              <a:gd name="textAreaTop" fmla="*/ 0 h 549000"/>
              <a:gd name="textAreaBottom" fmla="*/ 549360 h 549000"/>
            </a:gdLst>
            <a:ahLst/>
            <a:cxnLst/>
            <a:rect l="textAreaLeft" t="textAreaTop" r="textAreaRight" b="textAreaBottom"/>
            <a:pathLst>
              <a:path w="549275" h="549275">
                <a:moveTo>
                  <a:pt x="274700" y="0"/>
                </a:moveTo>
                <a:lnTo>
                  <a:pt x="230130" y="3594"/>
                </a:lnTo>
                <a:lnTo>
                  <a:pt x="187854" y="14001"/>
                </a:lnTo>
                <a:lnTo>
                  <a:pt x="148437" y="30654"/>
                </a:lnTo>
                <a:lnTo>
                  <a:pt x="112443" y="52989"/>
                </a:lnTo>
                <a:lnTo>
                  <a:pt x="80438" y="80440"/>
                </a:lnTo>
                <a:lnTo>
                  <a:pt x="52986" y="112441"/>
                </a:lnTo>
                <a:lnTo>
                  <a:pt x="30651" y="148426"/>
                </a:lnTo>
                <a:lnTo>
                  <a:pt x="13999" y="187831"/>
                </a:lnTo>
                <a:lnTo>
                  <a:pt x="3593" y="230090"/>
                </a:lnTo>
                <a:lnTo>
                  <a:pt x="0" y="274637"/>
                </a:lnTo>
                <a:lnTo>
                  <a:pt x="910" y="297161"/>
                </a:lnTo>
                <a:lnTo>
                  <a:pt x="7980" y="340635"/>
                </a:lnTo>
                <a:lnTo>
                  <a:pt x="21580" y="381537"/>
                </a:lnTo>
                <a:lnTo>
                  <a:pt x="41144" y="419303"/>
                </a:lnTo>
                <a:lnTo>
                  <a:pt x="66108" y="453367"/>
                </a:lnTo>
                <a:lnTo>
                  <a:pt x="95907" y="483164"/>
                </a:lnTo>
                <a:lnTo>
                  <a:pt x="129977" y="508127"/>
                </a:lnTo>
                <a:lnTo>
                  <a:pt x="167753" y="527692"/>
                </a:lnTo>
                <a:lnTo>
                  <a:pt x="208670" y="541293"/>
                </a:lnTo>
                <a:lnTo>
                  <a:pt x="252164" y="548364"/>
                </a:lnTo>
                <a:lnTo>
                  <a:pt x="274700" y="549275"/>
                </a:lnTo>
                <a:lnTo>
                  <a:pt x="297219" y="548364"/>
                </a:lnTo>
                <a:lnTo>
                  <a:pt x="340682" y="541293"/>
                </a:lnTo>
                <a:lnTo>
                  <a:pt x="381575" y="527692"/>
                </a:lnTo>
                <a:lnTo>
                  <a:pt x="419332" y="508127"/>
                </a:lnTo>
                <a:lnTo>
                  <a:pt x="453388" y="483164"/>
                </a:lnTo>
                <a:lnTo>
                  <a:pt x="483178" y="453367"/>
                </a:lnTo>
                <a:lnTo>
                  <a:pt x="508136" y="419303"/>
                </a:lnTo>
                <a:lnTo>
                  <a:pt x="527696" y="381537"/>
                </a:lnTo>
                <a:lnTo>
                  <a:pt x="541294" y="340635"/>
                </a:lnTo>
                <a:lnTo>
                  <a:pt x="548364" y="297161"/>
                </a:lnTo>
                <a:lnTo>
                  <a:pt x="549275" y="274637"/>
                </a:lnTo>
                <a:lnTo>
                  <a:pt x="548364" y="252113"/>
                </a:lnTo>
                <a:lnTo>
                  <a:pt x="541294" y="208639"/>
                </a:lnTo>
                <a:lnTo>
                  <a:pt x="527696" y="167737"/>
                </a:lnTo>
                <a:lnTo>
                  <a:pt x="508136" y="129971"/>
                </a:lnTo>
                <a:lnTo>
                  <a:pt x="483178" y="95907"/>
                </a:lnTo>
                <a:lnTo>
                  <a:pt x="453388" y="66110"/>
                </a:lnTo>
                <a:lnTo>
                  <a:pt x="419332" y="41147"/>
                </a:lnTo>
                <a:lnTo>
                  <a:pt x="381575" y="21582"/>
                </a:lnTo>
                <a:lnTo>
                  <a:pt x="340682" y="7981"/>
                </a:lnTo>
                <a:lnTo>
                  <a:pt x="297219" y="910"/>
                </a:lnTo>
                <a:lnTo>
                  <a:pt x="274700" y="0"/>
                </a:lnTo>
                <a:close/>
              </a:path>
            </a:pathLst>
          </a:custGeom>
          <a:solidFill>
            <a:srgbClr val="fd8537"/>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40" name="356 Serbest Form"/>
          <p:cNvSpPr/>
          <p:nvPr/>
        </p:nvSpPr>
        <p:spPr>
          <a:xfrm>
            <a:off x="571320" y="-142920"/>
            <a:ext cx="7622640" cy="6733800"/>
          </a:xfrm>
          <a:custGeom>
            <a:avLst/>
            <a:gdLst>
              <a:gd name="textAreaLeft" fmla="*/ 0 w 7622640"/>
              <a:gd name="textAreaRight" fmla="*/ 7623000 w 7622640"/>
              <a:gd name="textAreaTop" fmla="*/ 0 h 6733800"/>
              <a:gd name="textAreaBottom" fmla="*/ 6734160 h 673380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0" rIns="0" tIns="0" bIns="0" anchor="t">
            <a:spAutoFit/>
          </a:bodyPr>
          <a:p>
            <a:pPr algn="just" defTabSz="914400">
              <a:lnSpc>
                <a:spcPct val="100000"/>
              </a:lnSpc>
            </a:pPr>
            <a:r>
              <a:rPr lang="tr-TR" sz="1900" b="0" u="none" strike="noStrike">
                <a:solidFill>
                  <a:srgbClr val="000000"/>
                </a:solidFill>
                <a:effectLst/>
                <a:uFillTx/>
                <a:latin typeface="Arial"/>
                <a:ea typeface="DejaVu Sans"/>
              </a:rPr>
              <a:t> </a:t>
            </a:r>
            <a:endParaRPr lang="tr-TR" sz="1900" b="0" u="none" strike="noStrike">
              <a:solidFill>
                <a:srgbClr val="000000"/>
              </a:solidFill>
              <a:effectLst/>
              <a:uFillTx/>
              <a:latin typeface="Arial"/>
            </a:endParaRPr>
          </a:p>
          <a:p>
            <a:pPr algn="just" defTabSz="914400">
              <a:lnSpc>
                <a:spcPct val="100000"/>
              </a:lnSpc>
            </a:pPr>
            <a:r>
              <a:rPr lang="tr-TR" sz="1900" b="0" u="none" strike="noStrike">
                <a:solidFill>
                  <a:srgbClr val="000000"/>
                </a:solidFill>
                <a:effectLst/>
                <a:uFillTx/>
                <a:latin typeface="Arial"/>
                <a:ea typeface="DejaVu Sans"/>
              </a:rPr>
              <a:t>	</a:t>
            </a:r>
            <a:r>
              <a:rPr lang="tr-TR" sz="1900" b="0" u="none" strike="noStrike">
                <a:solidFill>
                  <a:srgbClr val="000000"/>
                </a:solidFill>
                <a:effectLst/>
                <a:uFillTx/>
                <a:latin typeface="Arial"/>
                <a:ea typeface="DejaVu Sans"/>
              </a:rPr>
              <a:t>“İİK’nın ihalenin feshi şikayetine ilişkin usul ve esasları düzenleyen 134. maddesine 7343 sayılı yasanın 27. maddesiyle eklenen fıkra ile; “…. talebin reddine karar verirse, ihalenin feshini talep eden, feshi istenen ihale bedelinin </a:t>
            </a:r>
            <a:r>
              <a:rPr lang="tr-TR" sz="1900" b="1" u="none" strike="noStrike">
                <a:solidFill>
                  <a:srgbClr val="000000"/>
                </a:solidFill>
                <a:effectLst/>
                <a:uFillTx/>
                <a:latin typeface="Arial"/>
                <a:ea typeface="DejaVu Sans"/>
              </a:rPr>
              <a:t>yüzde onuna kadar para cezasına </a:t>
            </a:r>
            <a:r>
              <a:rPr lang="tr-TR" sz="1900" b="0" u="none" strike="noStrike">
                <a:solidFill>
                  <a:srgbClr val="000000"/>
                </a:solidFill>
                <a:effectLst/>
                <a:uFillTx/>
                <a:latin typeface="Arial"/>
                <a:ea typeface="DejaVu Sans"/>
              </a:rPr>
              <a:t>hükmeder.” hükmü getirilmiş olup; düzenlemenin gerekçesinde; ihalenin feshi talebi reddedilen davacının ihale sürecini uzatma amacı ile hareket edip etmediğine ve fesih iddiasının ağırlığına göre para cezasının takdir edilebilmesi öngörülmüştür. Mahkeme, para cezasına hükmedecekse oranını </a:t>
            </a:r>
            <a:r>
              <a:rPr lang="tr-TR" sz="1900" b="1" u="none" strike="noStrike">
                <a:solidFill>
                  <a:srgbClr val="000000"/>
                </a:solidFill>
                <a:effectLst/>
                <a:uFillTx/>
                <a:latin typeface="Arial"/>
                <a:ea typeface="DejaVu Sans"/>
              </a:rPr>
              <a:t>davacının ihale sürecini uzatma amacı </a:t>
            </a:r>
            <a:r>
              <a:rPr lang="tr-TR" sz="1900" b="0" u="none" strike="noStrike">
                <a:solidFill>
                  <a:srgbClr val="000000"/>
                </a:solidFill>
                <a:effectLst/>
                <a:uFillTx/>
                <a:latin typeface="Arial"/>
                <a:ea typeface="DejaVu Sans"/>
              </a:rPr>
              <a:t>ile </a:t>
            </a:r>
            <a:r>
              <a:rPr lang="tr-TR" sz="1900" b="1" u="none" strike="noStrike">
                <a:solidFill>
                  <a:srgbClr val="000000"/>
                </a:solidFill>
                <a:effectLst/>
                <a:uFillTx/>
                <a:latin typeface="Arial"/>
                <a:ea typeface="DejaVu Sans"/>
              </a:rPr>
              <a:t>hareket edip etmediğine </a:t>
            </a:r>
            <a:r>
              <a:rPr lang="tr-TR" sz="1900" b="0" u="none" strike="noStrike">
                <a:solidFill>
                  <a:srgbClr val="000000"/>
                </a:solidFill>
                <a:effectLst/>
                <a:uFillTx/>
                <a:latin typeface="Arial"/>
                <a:ea typeface="DejaVu Sans"/>
              </a:rPr>
              <a:t>ve </a:t>
            </a:r>
            <a:r>
              <a:rPr lang="tr-TR" sz="1900" b="1" u="none" strike="noStrike">
                <a:solidFill>
                  <a:srgbClr val="000000"/>
                </a:solidFill>
                <a:effectLst/>
                <a:uFillTx/>
                <a:latin typeface="Arial"/>
                <a:ea typeface="DejaVu Sans"/>
              </a:rPr>
              <a:t>fesih iddiasının</a:t>
            </a:r>
            <a:r>
              <a:rPr lang="tr-TR" sz="1900" b="0" u="none" strike="noStrike">
                <a:solidFill>
                  <a:srgbClr val="000000"/>
                </a:solidFill>
                <a:effectLst/>
                <a:uFillTx/>
                <a:latin typeface="Arial"/>
                <a:ea typeface="DejaVu Sans"/>
              </a:rPr>
              <a:t> ağırlığına göre </a:t>
            </a:r>
            <a:r>
              <a:rPr lang="tr-TR" sz="1900" b="1" u="none" strike="noStrike">
                <a:solidFill>
                  <a:srgbClr val="000000"/>
                </a:solidFill>
                <a:effectLst/>
                <a:uFillTx/>
                <a:latin typeface="Arial"/>
                <a:ea typeface="DejaVu Sans"/>
              </a:rPr>
              <a:t>ölçülü şekilde</a:t>
            </a:r>
            <a:r>
              <a:rPr lang="tr-TR" sz="1900" b="0" u="none" strike="noStrike">
                <a:solidFill>
                  <a:srgbClr val="000000"/>
                </a:solidFill>
                <a:effectLst/>
                <a:uFillTx/>
                <a:latin typeface="Arial"/>
                <a:ea typeface="DejaVu Sans"/>
              </a:rPr>
              <a:t> belirlemelidir. Para cezasının oranı istinaf ve temyiz aşamasında re’sen değerlendirilir.</a:t>
            </a:r>
            <a:endParaRPr lang="tr-TR" sz="1900" b="0" u="none" strike="noStrike">
              <a:solidFill>
                <a:srgbClr val="000000"/>
              </a:solidFill>
              <a:effectLst/>
              <a:uFillTx/>
              <a:latin typeface="Arial"/>
            </a:endParaRPr>
          </a:p>
          <a:p>
            <a:pPr algn="just" defTabSz="914400">
              <a:lnSpc>
                <a:spcPct val="100000"/>
              </a:lnSpc>
            </a:pPr>
            <a:r>
              <a:rPr lang="tr-TR" sz="1900" b="0" u="none" strike="noStrike">
                <a:solidFill>
                  <a:srgbClr val="000000"/>
                </a:solidFill>
                <a:effectLst/>
                <a:uFillTx/>
                <a:latin typeface="Arial"/>
                <a:ea typeface="DejaVu Sans"/>
              </a:rPr>
              <a:t> </a:t>
            </a:r>
            <a:br>
              <a:rPr sz="1900"/>
            </a:br>
            <a:r>
              <a:rPr lang="tr-TR" sz="1900" b="0" u="none" strike="noStrike">
                <a:solidFill>
                  <a:srgbClr val="000000"/>
                </a:solidFill>
                <a:effectLst/>
                <a:uFillTx/>
                <a:latin typeface="Arial"/>
                <a:ea typeface="DejaVu Sans"/>
              </a:rPr>
              <a:t> </a:t>
            </a:r>
            <a:r>
              <a:rPr lang="tr-TR" sz="1900" b="0" u="none" strike="noStrike">
                <a:solidFill>
                  <a:srgbClr val="000000"/>
                </a:solidFill>
                <a:effectLst/>
                <a:uFillTx/>
                <a:latin typeface="Arial"/>
                <a:ea typeface="DejaVu Sans"/>
              </a:rPr>
              <a:t>	</a:t>
            </a:r>
            <a:r>
              <a:rPr lang="tr-TR" sz="1900" b="0" u="none" strike="noStrike">
                <a:solidFill>
                  <a:srgbClr val="000000"/>
                </a:solidFill>
                <a:effectLst/>
                <a:uFillTx/>
                <a:latin typeface="Arial"/>
                <a:ea typeface="DejaVu Sans"/>
              </a:rPr>
              <a:t>Bu yasal düzenlemeler ve lehe değişiklikler dikkate alınarak şikayetçi aleyhine hükmedilen %10 para cezası değerlendirildiğinde; fesih gerekçeleri ve fesih isteyenin sıfatı göz önünde bulundurulduğunda, davanın ihale sürecini uzatmaya matuf olmadığı görülmekle, Anayasanın 13. maddesindeki ölçülülük ilkesi de nazara alınarak para cezasının %5 oranında belirlenmesinin hak, nesafet ve ölçülülük ilkelerine uygun olacağından …… </a:t>
            </a:r>
            <a:r>
              <a:rPr lang="tr-TR" sz="1900" b="1" u="none" strike="noStrike">
                <a:solidFill>
                  <a:srgbClr val="000000"/>
                </a:solidFill>
                <a:effectLst/>
                <a:uFillTx/>
                <a:latin typeface="Arial"/>
                <a:ea typeface="DejaVu Sans"/>
              </a:rPr>
              <a:t>düzelterek onama</a:t>
            </a:r>
            <a:r>
              <a:rPr lang="tr-TR" sz="1900" b="0" u="none" strike="noStrike">
                <a:solidFill>
                  <a:srgbClr val="000000"/>
                </a:solidFill>
                <a:effectLst/>
                <a:uFillTx/>
                <a:latin typeface="Arial"/>
                <a:ea typeface="DejaVu Sans"/>
              </a:rPr>
              <a:t>.”</a:t>
            </a:r>
            <a:endParaRPr lang="tr-TR" sz="1900" b="0" u="none" strike="noStrike">
              <a:solidFill>
                <a:srgbClr val="000000"/>
              </a:solidFill>
              <a:effectLst/>
              <a:uFillTx/>
              <a:latin typeface="Arial"/>
            </a:endParaRPr>
          </a:p>
          <a:p>
            <a:pPr defTabSz="914400">
              <a:lnSpc>
                <a:spcPct val="100000"/>
              </a:lnSpc>
            </a:pPr>
            <a:r>
              <a:rPr lang="tr-TR" sz="1900" b="0" u="none" strike="noStrike">
                <a:solidFill>
                  <a:srgbClr val="000000"/>
                </a:solidFill>
                <a:effectLst/>
                <a:uFillTx/>
                <a:latin typeface="Arial"/>
                <a:ea typeface="DejaVu Sans"/>
              </a:rPr>
              <a:t>             </a:t>
            </a:r>
            <a:r>
              <a:rPr lang="tr-TR" sz="1900" b="0" u="none" strike="noStrike">
                <a:solidFill>
                  <a:srgbClr val="ff0000"/>
                </a:solidFill>
                <a:effectLst/>
                <a:uFillTx/>
                <a:latin typeface="Arial"/>
                <a:ea typeface="Times New Roman"/>
              </a:rPr>
              <a:t>12.HD. </a:t>
            </a:r>
            <a:r>
              <a:rPr lang="tr-TR" sz="1900" b="0" u="none" strike="noStrike">
                <a:solidFill>
                  <a:srgbClr val="ff0000"/>
                </a:solidFill>
                <a:effectLst/>
                <a:uFillTx/>
                <a:latin typeface="Arial"/>
                <a:ea typeface="DejaVu Sans"/>
              </a:rPr>
              <a:t>20.09.2022,  2022/7598 E.</a:t>
            </a:r>
            <a:endParaRPr lang="tr-TR" sz="1900" b="0" u="none" strike="noStrike">
              <a:solidFill>
                <a:srgbClr val="000000"/>
              </a:solidFill>
              <a:effectLst/>
              <a:uFillTx/>
              <a:latin typeface="Arial"/>
            </a:endParaRPr>
          </a:p>
          <a:p>
            <a:pPr marL="12600" algn="just" defTabSz="914400">
              <a:lnSpc>
                <a:spcPct val="100000"/>
              </a:lnSpc>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endParaRPr lang="tr-TR" sz="24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180000" y="180000"/>
            <a:ext cx="8460000" cy="6653880"/>
          </a:xfrm>
          <a:prstGeom prst="rect">
            <a:avLst/>
          </a:prstGeom>
          <a:noFill/>
          <a:ln w="0">
            <a:noFill/>
          </a:ln>
        </p:spPr>
        <p:txBody>
          <a:bodyPr lIns="90000" rIns="90000" tIns="0" bIns="72000" anchor="t">
            <a:spAutoFit/>
          </a:bodyPr>
          <a:p>
            <a:pPr algn="just">
              <a:lnSpc>
                <a:spcPct val="100000"/>
              </a:lnSpc>
              <a:spcBef>
                <a:spcPts val="624"/>
              </a:spcBef>
              <a:spcAft>
                <a:spcPts val="425"/>
              </a:spcAft>
            </a:pPr>
            <a:r>
              <a:rPr lang="tr-TR" sz="1600" b="0" u="none" strike="noStrike">
                <a:solidFill>
                  <a:srgbClr val="000000"/>
                </a:solidFill>
                <a:effectLst/>
                <a:uFillTx/>
                <a:latin typeface="Arial"/>
                <a:ea typeface="Microsoft YaHei"/>
              </a:rPr>
              <a:t> </a:t>
            </a:r>
            <a:r>
              <a:rPr lang="tr-TR" sz="1600" b="0" u="none" strike="noStrike">
                <a:solidFill>
                  <a:srgbClr val="000000"/>
                </a:solidFill>
                <a:effectLst/>
                <a:uFillTx/>
                <a:latin typeface="Arial"/>
                <a:ea typeface="Microsoft YaHei"/>
              </a:rPr>
              <a:t>	</a:t>
            </a:r>
            <a:r>
              <a:rPr lang="tr-TR" sz="1900" b="0" u="none" strike="noStrike">
                <a:solidFill>
                  <a:srgbClr val="000000"/>
                </a:solidFill>
                <a:effectLst/>
                <a:uFillTx/>
                <a:latin typeface="Arial"/>
                <a:ea typeface="Microsoft YaHei"/>
              </a:rPr>
              <a:t>Madde 106 – (Başlığı ile Birlikte Değişik:24/11/2021-7343/9 md.) </a:t>
            </a:r>
            <a:endParaRPr lang="tr-TR" sz="1900" b="0" u="none" strike="noStrike">
              <a:solidFill>
                <a:srgbClr val="000000"/>
              </a:solidFill>
              <a:effectLst/>
              <a:uFillTx/>
              <a:latin typeface="Arial"/>
            </a:endParaRPr>
          </a:p>
          <a:p>
            <a:pPr algn="just">
              <a:lnSpc>
                <a:spcPct val="100000"/>
              </a:lnSpc>
              <a:spcBef>
                <a:spcPts val="624"/>
              </a:spcBef>
              <a:spcAft>
                <a:spcPts val="425"/>
              </a:spcAft>
            </a:pPr>
            <a:r>
              <a:rPr lang="tr-TR" sz="1900" b="0" u="none" strike="noStrike">
                <a:solidFill>
                  <a:srgbClr val="000000"/>
                </a:solidFill>
                <a:effectLst/>
                <a:uFillTx/>
                <a:latin typeface="Arial"/>
                <a:ea typeface="Microsoft YaHei"/>
              </a:rPr>
              <a:t>	</a:t>
            </a:r>
            <a:r>
              <a:rPr lang="tr-TR" sz="1900" b="0" u="none" strike="noStrike">
                <a:solidFill>
                  <a:srgbClr val="000000"/>
                </a:solidFill>
                <a:effectLst/>
                <a:uFillTx/>
                <a:latin typeface="Arial"/>
                <a:ea typeface="Microsoft YaHei"/>
              </a:rPr>
              <a:t>Alacaklı veya borçlu, hacizden itibaren bir yıl içinde haczolunan malın satışını isteyebilir. Borçlunun üçüncü şahıslardaki alacağı da bu hükme tabidir. </a:t>
            </a:r>
            <a:endParaRPr lang="tr-TR" sz="1900" b="0" u="none" strike="noStrike">
              <a:solidFill>
                <a:srgbClr val="000000"/>
              </a:solidFill>
              <a:effectLst/>
              <a:uFillTx/>
              <a:latin typeface="Arial"/>
            </a:endParaRPr>
          </a:p>
          <a:p>
            <a:pPr algn="just">
              <a:lnSpc>
                <a:spcPct val="100000"/>
              </a:lnSpc>
              <a:spcBef>
                <a:spcPts val="624"/>
              </a:spcBef>
              <a:spcAft>
                <a:spcPts val="425"/>
              </a:spcAft>
            </a:pPr>
            <a:r>
              <a:rPr lang="tr-TR" sz="1900" b="0" u="none" strike="noStrike">
                <a:solidFill>
                  <a:srgbClr val="000000"/>
                </a:solidFill>
                <a:effectLst/>
                <a:uFillTx/>
                <a:latin typeface="Arial"/>
                <a:ea typeface="Microsoft YaHei"/>
              </a:rPr>
              <a:t>	</a:t>
            </a:r>
            <a:r>
              <a:rPr lang="tr-TR" sz="1900" b="0" u="none" strike="noStrike">
                <a:solidFill>
                  <a:srgbClr val="000000"/>
                </a:solidFill>
                <a:effectLst/>
                <a:uFillTx/>
                <a:latin typeface="Arial"/>
                <a:ea typeface="Microsoft YaHei"/>
              </a:rPr>
              <a:t>Bir yıllık süre içinde satışı istenip de artırma sonucu satışı gerçekleştirilemeyen mahcuz hakkındaki satış isteme süresi, satış isteyen alacaklı bakımından birinci fıkrada belirtilen sürenin sona ermesinden itibaren bir yıl daha uzar. </a:t>
            </a:r>
            <a:r>
              <a:rPr lang="tr-TR" sz="1900" b="1" u="none" strike="noStrike">
                <a:solidFill>
                  <a:srgbClr val="000000"/>
                </a:solidFill>
                <a:effectLst/>
                <a:uFillTx/>
                <a:latin typeface="Arial"/>
                <a:ea typeface="Microsoft YaHei"/>
              </a:rPr>
              <a:t>Satış talebiyle birlikte kıymet takdiri ve satış giderlerinin tamamının peşin olarak yatırılması zorunludur. </a:t>
            </a:r>
            <a:endParaRPr lang="tr-TR" sz="1900" b="0" u="none" strike="noStrike">
              <a:solidFill>
                <a:srgbClr val="000000"/>
              </a:solidFill>
              <a:effectLst/>
              <a:uFillTx/>
              <a:latin typeface="Arial"/>
            </a:endParaRPr>
          </a:p>
          <a:p>
            <a:pPr algn="just">
              <a:lnSpc>
                <a:spcPct val="100000"/>
              </a:lnSpc>
              <a:spcBef>
                <a:spcPts val="624"/>
              </a:spcBef>
              <a:spcAft>
                <a:spcPts val="425"/>
              </a:spcAft>
            </a:pPr>
            <a:r>
              <a:rPr lang="tr-TR" sz="1900" b="0" u="none" strike="noStrike">
                <a:solidFill>
                  <a:srgbClr val="000000"/>
                </a:solidFill>
                <a:effectLst/>
                <a:uFillTx/>
                <a:latin typeface="Arial"/>
                <a:ea typeface="Microsoft YaHei"/>
              </a:rPr>
              <a:t>	</a:t>
            </a:r>
            <a:r>
              <a:rPr lang="tr-TR" sz="1900" b="1" u="none" strike="noStrike">
                <a:solidFill>
                  <a:srgbClr val="000000"/>
                </a:solidFill>
                <a:effectLst/>
                <a:uFillTx/>
                <a:latin typeface="Arial"/>
                <a:ea typeface="Microsoft YaHei"/>
              </a:rPr>
              <a:t>Sicile kayıtlı motorlu kara araçları</a:t>
            </a:r>
            <a:r>
              <a:rPr lang="tr-TR" sz="1900" b="0" u="none" strike="noStrike">
                <a:solidFill>
                  <a:srgbClr val="000000"/>
                </a:solidFill>
                <a:effectLst/>
                <a:uFillTx/>
                <a:latin typeface="Arial"/>
                <a:ea typeface="Microsoft YaHei"/>
              </a:rPr>
              <a:t> bakımından muhafaza, kıymet takdiri ve satış talebinin birlikte yapılması ve bunlara ilişkin giderlerin tamamının birlikte ve peşin olarak yatırılması zorunludur. </a:t>
            </a:r>
            <a:endParaRPr lang="tr-TR" sz="1900" b="0" u="none" strike="noStrike">
              <a:solidFill>
                <a:srgbClr val="000000"/>
              </a:solidFill>
              <a:effectLst/>
              <a:uFillTx/>
              <a:latin typeface="Arial"/>
            </a:endParaRPr>
          </a:p>
          <a:p>
            <a:pPr algn="just">
              <a:lnSpc>
                <a:spcPct val="100000"/>
              </a:lnSpc>
              <a:spcBef>
                <a:spcPts val="624"/>
              </a:spcBef>
              <a:spcAft>
                <a:spcPts val="425"/>
              </a:spcAft>
            </a:pPr>
            <a:r>
              <a:rPr lang="tr-TR" sz="1900" b="0" u="none" strike="noStrike">
                <a:solidFill>
                  <a:srgbClr val="000000"/>
                </a:solidFill>
                <a:effectLst/>
                <a:uFillTx/>
                <a:latin typeface="Arial"/>
                <a:ea typeface="Microsoft YaHei"/>
              </a:rPr>
              <a:t>	</a:t>
            </a:r>
            <a:r>
              <a:rPr lang="tr-TR" sz="1900" b="0" u="none" strike="noStrike">
                <a:solidFill>
                  <a:srgbClr val="000000"/>
                </a:solidFill>
                <a:effectLst/>
                <a:uFillTx/>
                <a:latin typeface="Arial"/>
                <a:ea typeface="Microsoft YaHei"/>
              </a:rPr>
              <a:t>Kıymet takdiri ve satış giderlerinin, sicile kayıtlı motorlu kara araçları bakımından ilaveten muhafaza giderinin tamamı, satış talebiyle birlikte peşin olarak yatırılmazsa </a:t>
            </a:r>
            <a:r>
              <a:rPr lang="tr-TR" sz="1900" b="1" u="none" strike="noStrike">
                <a:solidFill>
                  <a:srgbClr val="000000"/>
                </a:solidFill>
                <a:effectLst/>
                <a:uFillTx/>
                <a:latin typeface="Arial"/>
                <a:ea typeface="Microsoft YaHei"/>
              </a:rPr>
              <a:t>satış talebi vaki olmamış sayılır. </a:t>
            </a:r>
            <a:endParaRPr lang="tr-TR" sz="1900" b="0" u="none" strike="noStrike">
              <a:solidFill>
                <a:srgbClr val="000000"/>
              </a:solidFill>
              <a:effectLst/>
              <a:uFillTx/>
              <a:latin typeface="Arial"/>
            </a:endParaRPr>
          </a:p>
          <a:p>
            <a:pPr algn="just">
              <a:lnSpc>
                <a:spcPct val="100000"/>
              </a:lnSpc>
              <a:spcBef>
                <a:spcPts val="624"/>
              </a:spcBef>
              <a:spcAft>
                <a:spcPts val="425"/>
              </a:spcAft>
            </a:pPr>
            <a:r>
              <a:rPr lang="tr-TR" sz="1900" b="0" u="none" strike="noStrike">
                <a:solidFill>
                  <a:srgbClr val="000000"/>
                </a:solidFill>
                <a:effectLst/>
                <a:uFillTx/>
                <a:latin typeface="Arial"/>
                <a:ea typeface="Microsoft YaHei"/>
              </a:rPr>
              <a:t>	</a:t>
            </a:r>
            <a:r>
              <a:rPr lang="tr-TR" sz="1900" b="0" u="none" strike="noStrike">
                <a:solidFill>
                  <a:srgbClr val="000000"/>
                </a:solidFill>
                <a:effectLst/>
                <a:uFillTx/>
                <a:latin typeface="Arial"/>
                <a:ea typeface="Microsoft YaHei"/>
              </a:rPr>
              <a:t>Yukarıdaki fıkralar uyarınca satış talebiyle birlikte peşin olarak yatırılan miktarın satış işlemleri sırasında yetersiz kaldığı anlaşılırsa icra müdürü tarafından satış isteyene on beş günlük süre verilir ve bu sürede </a:t>
            </a:r>
            <a:r>
              <a:rPr lang="tr-TR" sz="1900" b="1" u="none" strike="noStrike">
                <a:solidFill>
                  <a:srgbClr val="000000"/>
                </a:solidFill>
                <a:effectLst/>
                <a:uFillTx/>
                <a:latin typeface="Arial"/>
                <a:ea typeface="Microsoft YaHei"/>
              </a:rPr>
              <a:t>eksik miktar tamamlanmazsa satış talebi vaki olmamış sayılır.</a:t>
            </a:r>
            <a:endParaRPr lang="tr-TR" sz="1900" b="0" u="none" strike="noStrike">
              <a:solidFill>
                <a:srgbClr val="000000"/>
              </a:solidFill>
              <a:effectLst/>
              <a:uFillTx/>
              <a:latin typeface="Arial"/>
            </a:endParaRPr>
          </a:p>
          <a:p>
            <a:pPr algn="just">
              <a:lnSpc>
                <a:spcPct val="100000"/>
              </a:lnSpc>
              <a:spcBef>
                <a:spcPts val="624"/>
              </a:spcBef>
              <a:spcAft>
                <a:spcPts val="425"/>
              </a:spcAft>
            </a:pPr>
            <a:r>
              <a:rPr lang="tr-TR" sz="1900" b="0" u="none" strike="noStrike">
                <a:solidFill>
                  <a:srgbClr val="000000"/>
                </a:solidFill>
                <a:effectLst/>
                <a:uFillTx/>
                <a:latin typeface="Arial"/>
                <a:ea typeface="Microsoft YaHei"/>
              </a:rPr>
              <a:t>	</a:t>
            </a:r>
            <a:r>
              <a:rPr lang="tr-TR" sz="1900" b="0" u="none" strike="noStrike">
                <a:solidFill>
                  <a:srgbClr val="000000"/>
                </a:solidFill>
                <a:effectLst/>
                <a:uFillTx/>
                <a:latin typeface="Arial"/>
                <a:ea typeface="Microsoft YaHei"/>
              </a:rPr>
              <a:t>Bu maddede belirtilen giderler Adalet Bakanlığınca her yıl yürürlüğe konulan tarifede belirlenir.</a:t>
            </a:r>
            <a:endParaRPr lang="tr-TR" sz="19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42" name="358 Serbest Form"/>
          <p:cNvSpPr/>
          <p:nvPr/>
        </p:nvSpPr>
        <p:spPr>
          <a:xfrm>
            <a:off x="1217520" y="369720"/>
            <a:ext cx="6719760" cy="478080"/>
          </a:xfrm>
          <a:custGeom>
            <a:avLst/>
            <a:gdLst>
              <a:gd name="textAreaLeft" fmla="*/ 0 w 6719760"/>
              <a:gd name="textAreaRight" fmla="*/ 6720120 w 6719760"/>
              <a:gd name="textAreaTop" fmla="*/ 0 h 478080"/>
              <a:gd name="textAreaBottom" fmla="*/ 478440 h 47808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0" rIns="0" tIns="0" bIns="0" anchor="t">
            <a:spAutoFit/>
          </a:bodyPr>
          <a:p>
            <a:pPr marL="12600" defTabSz="914400">
              <a:lnSpc>
                <a:spcPts val="3762"/>
              </a:lnSpc>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3200" b="1" u="none" strike="noStrike">
                <a:solidFill>
                  <a:srgbClr val="565f6c"/>
                </a:solidFill>
                <a:effectLst/>
                <a:uFillTx/>
                <a:latin typeface="Arial"/>
                <a:ea typeface="DejaVu Sans"/>
              </a:rPr>
              <a:t>İHALENİN FESHİ NEDENLERİ</a:t>
            </a:r>
            <a:endParaRPr lang="tr-TR" sz="3200" b="0" u="none" strike="noStrike">
              <a:solidFill>
                <a:srgbClr val="000000"/>
              </a:solidFill>
              <a:effectLst/>
              <a:uFillTx/>
              <a:latin typeface="Arial"/>
            </a:endParaRPr>
          </a:p>
        </p:txBody>
      </p:sp>
      <p:sp>
        <p:nvSpPr>
          <p:cNvPr id="443" name="359 Serbest Form"/>
          <p:cNvSpPr/>
          <p:nvPr/>
        </p:nvSpPr>
        <p:spPr>
          <a:xfrm>
            <a:off x="474840" y="1003320"/>
            <a:ext cx="8226000" cy="5786280"/>
          </a:xfrm>
          <a:custGeom>
            <a:avLst/>
            <a:gdLst>
              <a:gd name="textAreaLeft" fmla="*/ 0 w 8226000"/>
              <a:gd name="textAreaRight" fmla="*/ 8226360 w 8226000"/>
              <a:gd name="textAreaTop" fmla="*/ 0 h 5786280"/>
              <a:gd name="textAreaBottom" fmla="*/ 5786640 h 578628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0" rIns="0" tIns="0" bIns="0" anchor="t">
            <a:spAutoFit/>
          </a:bodyPr>
          <a:p>
            <a:pPr marL="282240" indent="-269640" algn="just" defTabSz="914400">
              <a:lnSpc>
                <a:spcPct val="100000"/>
              </a:lnSpc>
              <a:buClr>
                <a:srgbClr val="fd8537"/>
              </a:buClr>
              <a:buSzPct val="69000"/>
              <a:buFont typeface="Wingdings" charset="2"/>
              <a:buChar char=""/>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600" b="1" u="none" strike="noStrike">
                <a:solidFill>
                  <a:srgbClr val="000000"/>
                </a:solidFill>
                <a:effectLst/>
                <a:uFillTx/>
                <a:latin typeface="Arial"/>
                <a:ea typeface="Times New Roman"/>
              </a:rPr>
              <a:t>Artırmaya Hazırlık Aşamasındaki Hatalı İşlemler</a:t>
            </a:r>
            <a:endParaRPr lang="tr-TR" sz="2600" b="0" u="none" strike="noStrike">
              <a:solidFill>
                <a:srgbClr val="000000"/>
              </a:solidFill>
              <a:effectLst/>
              <a:uFillTx/>
              <a:latin typeface="Arial"/>
            </a:endParaRPr>
          </a:p>
          <a:p>
            <a:pPr marL="650520" lvl="1" indent="-272880" algn="just" defTabSz="914400">
              <a:lnSpc>
                <a:spcPct val="100000"/>
              </a:lnSpc>
              <a:spcBef>
                <a:spcPts val="675"/>
              </a:spcBef>
              <a:buClr>
                <a:srgbClr val="fd8537"/>
              </a:buClr>
              <a:buSzPct val="80000"/>
              <a:buFont typeface="Wingdings 2" charset="2"/>
              <a:buChar char=""/>
              <a:tabLst>
                <a:tab algn="l" pos="545760"/>
                <a:tab algn="l" pos="1460160"/>
                <a:tab algn="l" pos="2374560"/>
                <a:tab algn="l" pos="3288960"/>
                <a:tab algn="l" pos="4203360"/>
                <a:tab algn="l" pos="5117760"/>
                <a:tab algn="l" pos="6032160"/>
                <a:tab algn="l" pos="6946560"/>
                <a:tab algn="l" pos="7860960"/>
                <a:tab algn="l" pos="8775360"/>
                <a:tab algn="l" pos="9689760"/>
                <a:tab algn="l" pos="10131120"/>
              </a:tabLst>
            </a:pPr>
            <a:r>
              <a:rPr lang="tr-TR" sz="2600" b="0" u="none" strike="noStrike">
                <a:solidFill>
                  <a:srgbClr val="000000"/>
                </a:solidFill>
                <a:effectLst/>
                <a:uFillTx/>
                <a:latin typeface="Arial"/>
                <a:ea typeface="Times New Roman"/>
              </a:rPr>
              <a:t>Satış ilanının hiç tebliğ edilmemesi veya usulsüz tebliğ</a:t>
            </a:r>
            <a:r>
              <a:rPr lang="tr-TR" sz="2600" b="0" u="none" strike="noStrike">
                <a:solidFill>
                  <a:srgbClr val="000000"/>
                </a:solidFill>
                <a:effectLst/>
                <a:uFillTx/>
                <a:latin typeface="Arial"/>
                <a:ea typeface="Times New Roman"/>
              </a:rPr>
              <a:t>	</a:t>
            </a:r>
            <a:r>
              <a:rPr lang="tr-TR" sz="2600" b="0" u="none" strike="noStrike">
                <a:solidFill>
                  <a:srgbClr val="000000"/>
                </a:solidFill>
                <a:effectLst/>
                <a:uFillTx/>
                <a:latin typeface="Arial"/>
                <a:ea typeface="Times New Roman"/>
              </a:rPr>
              <a:t> edilmesi ya da vekil varken asile tebliğ edilmesi,</a:t>
            </a:r>
            <a:endParaRPr lang="tr-TR" sz="2600" b="0" u="none" strike="noStrike">
              <a:solidFill>
                <a:srgbClr val="000000"/>
              </a:solidFill>
              <a:effectLst/>
              <a:uFillTx/>
              <a:latin typeface="Arial"/>
            </a:endParaRPr>
          </a:p>
          <a:p>
            <a:pPr marL="650520" lvl="1" indent="-272880" algn="just" defTabSz="914400">
              <a:lnSpc>
                <a:spcPct val="100000"/>
              </a:lnSpc>
              <a:spcBef>
                <a:spcPts val="675"/>
              </a:spcBef>
              <a:buClr>
                <a:srgbClr val="fd8537"/>
              </a:buClr>
              <a:buSzPct val="80000"/>
              <a:buFont typeface="Wingdings 2" charset="2"/>
              <a:buChar char=""/>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600" b="0" u="none" strike="noStrike">
                <a:solidFill>
                  <a:srgbClr val="000000"/>
                </a:solidFill>
                <a:effectLst/>
                <a:uFillTx/>
                <a:latin typeface="Arial"/>
                <a:ea typeface="Times New Roman"/>
              </a:rPr>
              <a:t>Taşınmaz satışlarında ilanlar ile satış tarihi arasında 1 aylık süre bulunmaması,</a:t>
            </a:r>
            <a:endParaRPr lang="tr-TR" sz="2600" b="0" u="none" strike="noStrike">
              <a:solidFill>
                <a:srgbClr val="000000"/>
              </a:solidFill>
              <a:effectLst/>
              <a:uFillTx/>
              <a:latin typeface="Arial"/>
            </a:endParaRPr>
          </a:p>
          <a:p>
            <a:pPr marL="650520" lvl="1" indent="-272880" algn="just" defTabSz="914400">
              <a:lnSpc>
                <a:spcPct val="100000"/>
              </a:lnSpc>
              <a:spcBef>
                <a:spcPts val="675"/>
              </a:spcBef>
              <a:buClr>
                <a:srgbClr val="fd8537"/>
              </a:buClr>
              <a:buSzPct val="80000"/>
              <a:buFont typeface="Wingdings 2" charset="2"/>
              <a:buChar char=""/>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600" b="0" u="none" strike="noStrike">
                <a:solidFill>
                  <a:srgbClr val="000000"/>
                </a:solidFill>
                <a:effectLst/>
                <a:uFillTx/>
                <a:latin typeface="Arial"/>
                <a:ea typeface="Times New Roman"/>
              </a:rPr>
              <a:t>Satışa esas kıymet taktirinin üzerinden, 2 yıldan fazla süre geçmesi,</a:t>
            </a:r>
            <a:endParaRPr lang="tr-TR" sz="2600" b="0" u="none" strike="noStrike">
              <a:solidFill>
                <a:srgbClr val="000000"/>
              </a:solidFill>
              <a:effectLst/>
              <a:uFillTx/>
              <a:latin typeface="Arial"/>
            </a:endParaRPr>
          </a:p>
          <a:p>
            <a:pPr marL="650520" lvl="1" indent="-272880" algn="just" defTabSz="914400">
              <a:lnSpc>
                <a:spcPct val="100000"/>
              </a:lnSpc>
              <a:spcBef>
                <a:spcPts val="675"/>
              </a:spcBef>
              <a:buClr>
                <a:srgbClr val="fd8537"/>
              </a:buClr>
              <a:buSzPct val="80000"/>
              <a:buFont typeface="Wingdings 2" charset="2"/>
              <a:buChar char=""/>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800" b="0" u="none" strike="noStrike">
                <a:solidFill>
                  <a:srgbClr val="000000"/>
                </a:solidFill>
                <a:effectLst/>
                <a:uFillTx/>
                <a:latin typeface="Arial"/>
                <a:ea typeface="Times New Roman"/>
              </a:rPr>
              <a:t>Kıymet takdirine yönelik itirazın incelemesiz reddi,</a:t>
            </a:r>
            <a:endParaRPr lang="tr-TR" sz="2800" b="0" u="none" strike="noStrike">
              <a:solidFill>
                <a:srgbClr val="000000"/>
              </a:solidFill>
              <a:effectLst/>
              <a:uFillTx/>
              <a:latin typeface="Arial"/>
            </a:endParaRPr>
          </a:p>
          <a:p>
            <a:pPr marL="650520" lvl="1" indent="-272880" algn="just" defTabSz="914400">
              <a:lnSpc>
                <a:spcPct val="100000"/>
              </a:lnSpc>
              <a:spcBef>
                <a:spcPts val="675"/>
              </a:spcBef>
              <a:buClr>
                <a:srgbClr val="fd8537"/>
              </a:buClr>
              <a:buSzPct val="80000"/>
              <a:buFont typeface="Wingdings 2" charset="2"/>
              <a:buChar char=""/>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800" b="0" u="none" strike="noStrike">
                <a:solidFill>
                  <a:srgbClr val="000000"/>
                </a:solidFill>
                <a:effectLst/>
                <a:uFillTx/>
                <a:latin typeface="Arial"/>
                <a:ea typeface="Times New Roman"/>
              </a:rPr>
              <a:t>Süresinde satış istenmemesi nedeniyle, haczin kalkmış olması ya da takibin düşmesi,</a:t>
            </a:r>
            <a:endParaRPr lang="tr-TR" sz="2800" b="0" u="none" strike="noStrike">
              <a:solidFill>
                <a:srgbClr val="000000"/>
              </a:solidFill>
              <a:effectLst/>
              <a:uFillTx/>
              <a:latin typeface="Arial"/>
            </a:endParaRPr>
          </a:p>
          <a:p>
            <a:pPr algn="just" defTabSz="914400">
              <a:lnSpc>
                <a:spcPct val="100000"/>
              </a:lnSpc>
              <a:spcBef>
                <a:spcPts val="675"/>
              </a:spcBef>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endParaRPr lang="tr-TR" sz="26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44" name="3 Dikdörtgen"/>
          <p:cNvSpPr/>
          <p:nvPr/>
        </p:nvSpPr>
        <p:spPr>
          <a:xfrm>
            <a:off x="214200" y="714240"/>
            <a:ext cx="8143560" cy="5959800"/>
          </a:xfrm>
          <a:prstGeom prst="rect">
            <a:avLst/>
          </a:prstGeom>
          <a:noFill/>
          <a:ln w="0">
            <a:noFill/>
          </a:ln>
        </p:spPr>
        <p:style>
          <a:lnRef idx="0"/>
          <a:fillRef idx="0"/>
          <a:effectRef idx="0"/>
          <a:fontRef idx="minor"/>
        </p:style>
        <p:txBody>
          <a:bodyPr lIns="90000" rIns="90000" tIns="45000" bIns="45000" anchor="t">
            <a:spAutoFit/>
          </a:bodyPr>
          <a:p>
            <a:pPr marL="650520" lvl="1" indent="-272880" algn="just" defTabSz="914400">
              <a:lnSpc>
                <a:spcPct val="100000"/>
              </a:lnSpc>
              <a:spcBef>
                <a:spcPts val="675"/>
              </a:spcBef>
              <a:buClr>
                <a:srgbClr val="fd8537"/>
              </a:buClr>
              <a:buSzPct val="80000"/>
              <a:buFont typeface="Wingdings 2" charset="2"/>
              <a:buChar char=""/>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200" b="0" u="none" strike="noStrike">
                <a:solidFill>
                  <a:srgbClr val="000000"/>
                </a:solidFill>
                <a:effectLst/>
                <a:uFillTx/>
                <a:latin typeface="Arial"/>
                <a:ea typeface="DejaVu Sans"/>
              </a:rPr>
              <a:t>İK 114. madde de yapılan değişiklikler gereği gazete ve internet haber sitesi ilanlarının yapılmaması,</a:t>
            </a:r>
            <a:endParaRPr lang="tr-TR" sz="2200" b="0" u="none" strike="noStrike">
              <a:solidFill>
                <a:srgbClr val="000000"/>
              </a:solidFill>
              <a:effectLst/>
              <a:uFillTx/>
              <a:latin typeface="Arial"/>
            </a:endParaRPr>
          </a:p>
          <a:p>
            <a:pPr marL="650520" indent="-272880" algn="just" defTabSz="914400">
              <a:lnSpc>
                <a:spcPct val="100000"/>
              </a:lnSpc>
              <a:spcBef>
                <a:spcPts val="675"/>
              </a:spcBef>
              <a:tabLst>
                <a:tab algn="l" pos="0"/>
              </a:tabLst>
            </a:pPr>
            <a:r>
              <a:rPr lang="tr-TR" sz="2200" b="0" u="none" strike="noStrike">
                <a:solidFill>
                  <a:srgbClr val="000000"/>
                </a:solidFill>
                <a:effectLst/>
                <a:uFillTx/>
                <a:latin typeface="Arial"/>
                <a:ea typeface="DejaVu Sans"/>
              </a:rPr>
              <a:t>	</a:t>
            </a:r>
            <a:r>
              <a:rPr lang="tr-TR" sz="2200" b="0" u="none" strike="noStrike">
                <a:solidFill>
                  <a:srgbClr val="000000"/>
                </a:solidFill>
                <a:effectLst/>
                <a:uFillTx/>
                <a:latin typeface="Arial"/>
                <a:ea typeface="DejaVu Sans"/>
              </a:rPr>
              <a:t>	</a:t>
            </a:r>
            <a:r>
              <a:rPr lang="tr-TR" sz="2200" b="1" u="sng" strike="noStrike">
                <a:solidFill>
                  <a:srgbClr val="000000"/>
                </a:solidFill>
                <a:effectLst/>
                <a:uFillTx/>
                <a:latin typeface="Arial"/>
                <a:ea typeface="DejaVu Sans"/>
              </a:rPr>
              <a:t>2023 yılı</a:t>
            </a:r>
            <a:r>
              <a:rPr lang="tr-TR" sz="2200" b="0" u="none" strike="noStrike">
                <a:solidFill>
                  <a:srgbClr val="000000"/>
                </a:solidFill>
                <a:effectLst/>
                <a:uFillTx/>
                <a:latin typeface="Arial"/>
                <a:ea typeface="DejaVu Sans"/>
              </a:rPr>
              <a:t>;</a:t>
            </a:r>
            <a:endParaRPr lang="tr-TR" sz="2200" b="0" u="none" strike="noStrike">
              <a:solidFill>
                <a:srgbClr val="000000"/>
              </a:solidFill>
              <a:effectLst/>
              <a:uFillTx/>
              <a:latin typeface="Arial"/>
            </a:endParaRPr>
          </a:p>
          <a:p>
            <a:pPr marL="650520" indent="-272880" algn="just" defTabSz="914400">
              <a:lnSpc>
                <a:spcPct val="100000"/>
              </a:lnSpc>
              <a:spcBef>
                <a:spcPts val="675"/>
              </a:spcBef>
              <a:tabLst>
                <a:tab algn="l" pos="0"/>
              </a:tabLst>
            </a:pPr>
            <a:r>
              <a:rPr lang="tr-TR" sz="2200" b="0" u="none" strike="noStrike">
                <a:solidFill>
                  <a:srgbClr val="000000"/>
                </a:solidFill>
                <a:effectLst/>
                <a:uFillTx/>
                <a:latin typeface="Arial"/>
                <a:ea typeface="DejaVu Sans"/>
              </a:rPr>
              <a:t>	</a:t>
            </a:r>
            <a:r>
              <a:rPr lang="tr-TR" sz="2200" b="0" u="none" strike="noStrike">
                <a:solidFill>
                  <a:srgbClr val="000000"/>
                </a:solidFill>
                <a:effectLst/>
                <a:uFillTx/>
                <a:latin typeface="Arial"/>
                <a:ea typeface="DejaVu Sans"/>
              </a:rPr>
              <a:t>	</a:t>
            </a:r>
            <a:r>
              <a:rPr lang="tr-TR" sz="2200" b="1" u="none" strike="noStrike">
                <a:solidFill>
                  <a:srgbClr val="000000"/>
                </a:solidFill>
                <a:effectLst/>
                <a:uFillTx/>
                <a:latin typeface="Arial"/>
                <a:ea typeface="DejaVu Sans"/>
              </a:rPr>
              <a:t>a-</a:t>
            </a:r>
            <a:r>
              <a:rPr lang="tr-TR" sz="2200" b="0" u="none" strike="noStrike">
                <a:solidFill>
                  <a:srgbClr val="000000"/>
                </a:solidFill>
                <a:effectLst/>
                <a:uFillTx/>
                <a:latin typeface="Arial"/>
                <a:ea typeface="DejaVu Sans"/>
              </a:rPr>
              <a:t> Muhammen bedeli </a:t>
            </a:r>
            <a:r>
              <a:rPr lang="tr-TR" sz="2200" b="1" u="none" strike="noStrike">
                <a:solidFill>
                  <a:srgbClr val="000000"/>
                </a:solidFill>
                <a:effectLst/>
                <a:uFillTx/>
                <a:latin typeface="Arial"/>
                <a:ea typeface="DejaVu Sans"/>
              </a:rPr>
              <a:t>500.000 TL’ye kadar </a:t>
            </a:r>
            <a:r>
              <a:rPr lang="tr-TR" sz="2200" b="0" u="none" strike="noStrike">
                <a:solidFill>
                  <a:srgbClr val="000000"/>
                </a:solidFill>
                <a:effectLst/>
                <a:uFillTx/>
                <a:latin typeface="Arial"/>
                <a:ea typeface="DejaVu Sans"/>
              </a:rPr>
              <a:t>satışlar için gazete/internet haber sitesi ilan yapılıp yapılmayacağını </a:t>
            </a:r>
            <a:r>
              <a:rPr lang="tr-TR" sz="2200" b="1" u="none" strike="noStrike">
                <a:solidFill>
                  <a:srgbClr val="000000"/>
                </a:solidFill>
                <a:effectLst/>
                <a:uFillTx/>
                <a:latin typeface="Arial"/>
                <a:ea typeface="DejaVu Sans"/>
              </a:rPr>
              <a:t>icra dairesi</a:t>
            </a:r>
            <a:r>
              <a:rPr lang="tr-TR" sz="2200" b="0" u="none" strike="noStrike">
                <a:solidFill>
                  <a:srgbClr val="000000"/>
                </a:solidFill>
                <a:effectLst/>
                <a:uFillTx/>
                <a:latin typeface="Arial"/>
                <a:ea typeface="DejaVu Sans"/>
              </a:rPr>
              <a:t> tarafların menfaatlerini dikkate alarak karar verir.</a:t>
            </a:r>
            <a:endParaRPr lang="tr-TR" sz="2200" b="0" u="none" strike="noStrike">
              <a:solidFill>
                <a:srgbClr val="000000"/>
              </a:solidFill>
              <a:effectLst/>
              <a:uFillTx/>
              <a:latin typeface="Arial"/>
            </a:endParaRPr>
          </a:p>
          <a:p>
            <a:pPr marL="650520" indent="-272880" algn="just" defTabSz="914400">
              <a:lnSpc>
                <a:spcPct val="100000"/>
              </a:lnSpc>
              <a:spcBef>
                <a:spcPts val="675"/>
              </a:spcBef>
              <a:tabLst>
                <a:tab algn="l" pos="0"/>
              </a:tabLst>
            </a:pPr>
            <a:r>
              <a:rPr lang="tr-TR" sz="2200" b="0" u="none" strike="noStrike">
                <a:solidFill>
                  <a:srgbClr val="000000"/>
                </a:solidFill>
                <a:effectLst/>
                <a:uFillTx/>
                <a:latin typeface="Arial"/>
                <a:ea typeface="DejaVu Sans"/>
              </a:rPr>
              <a:t>	</a:t>
            </a:r>
            <a:r>
              <a:rPr lang="tr-TR" sz="2200" b="0" u="none" strike="noStrike">
                <a:solidFill>
                  <a:srgbClr val="000000"/>
                </a:solidFill>
                <a:effectLst/>
                <a:uFillTx/>
                <a:latin typeface="Arial"/>
                <a:ea typeface="DejaVu Sans"/>
              </a:rPr>
              <a:t>	</a:t>
            </a:r>
            <a:r>
              <a:rPr lang="tr-TR" sz="2200" b="1" u="none" strike="noStrike">
                <a:solidFill>
                  <a:srgbClr val="000000"/>
                </a:solidFill>
                <a:effectLst/>
                <a:uFillTx/>
                <a:latin typeface="Arial"/>
                <a:ea typeface="DejaVu Sans"/>
              </a:rPr>
              <a:t>b-</a:t>
            </a:r>
            <a:r>
              <a:rPr lang="tr-TR" sz="2200" b="0" u="none" strike="noStrike">
                <a:solidFill>
                  <a:srgbClr val="000000"/>
                </a:solidFill>
                <a:effectLst/>
                <a:uFillTx/>
                <a:latin typeface="Arial"/>
                <a:ea typeface="DejaVu Sans"/>
              </a:rPr>
              <a:t> </a:t>
            </a:r>
            <a:r>
              <a:rPr lang="tr-TR" sz="2200" b="1" u="none" strike="noStrike">
                <a:solidFill>
                  <a:srgbClr val="000000"/>
                </a:solidFill>
                <a:effectLst/>
                <a:uFillTx/>
                <a:latin typeface="Arial"/>
                <a:ea typeface="DejaVu Sans"/>
              </a:rPr>
              <a:t>500.000 – 2.000.000 TL arası </a:t>
            </a:r>
            <a:r>
              <a:rPr lang="tr-TR" sz="2200" b="0" u="none" strike="noStrike">
                <a:solidFill>
                  <a:srgbClr val="000000"/>
                </a:solidFill>
                <a:effectLst/>
                <a:uFillTx/>
                <a:latin typeface="Arial"/>
                <a:ea typeface="DejaVu Sans"/>
              </a:rPr>
              <a:t>olanlar</a:t>
            </a:r>
            <a:r>
              <a:rPr lang="tr-TR" sz="2200" b="1" u="none" strike="noStrike">
                <a:solidFill>
                  <a:srgbClr val="000000"/>
                </a:solidFill>
                <a:effectLst/>
                <a:uFillTx/>
                <a:latin typeface="Arial"/>
                <a:ea typeface="DejaVu Sans"/>
              </a:rPr>
              <a:t> </a:t>
            </a:r>
            <a:r>
              <a:rPr lang="tr-TR" sz="2200" b="0" u="none" strike="noStrike">
                <a:solidFill>
                  <a:srgbClr val="000000"/>
                </a:solidFill>
                <a:effectLst/>
                <a:uFillTx/>
                <a:latin typeface="Arial"/>
                <a:ea typeface="DejaVu Sans"/>
              </a:rPr>
              <a:t>satışın yapılacağı yerde yayınlanan resmi ilan yayınlama hakkını haiz bir </a:t>
            </a:r>
            <a:r>
              <a:rPr lang="tr-TR" sz="2200" b="1" u="none" strike="noStrike">
                <a:solidFill>
                  <a:srgbClr val="000000"/>
                </a:solidFill>
                <a:effectLst/>
                <a:uFillTx/>
                <a:latin typeface="Arial"/>
                <a:ea typeface="DejaVu Sans"/>
              </a:rPr>
              <a:t>yerel gazete / internet haber sitesi</a:t>
            </a:r>
            <a:r>
              <a:rPr lang="tr-TR" sz="2200" b="0" u="none" strike="noStrike">
                <a:solidFill>
                  <a:srgbClr val="000000"/>
                </a:solidFill>
                <a:effectLst/>
                <a:uFillTx/>
                <a:latin typeface="Arial"/>
                <a:ea typeface="DejaVu Sans"/>
              </a:rPr>
              <a:t>,</a:t>
            </a:r>
            <a:endParaRPr lang="tr-TR" sz="2200" b="0" u="none" strike="noStrike">
              <a:solidFill>
                <a:srgbClr val="000000"/>
              </a:solidFill>
              <a:effectLst/>
              <a:uFillTx/>
              <a:latin typeface="Arial"/>
            </a:endParaRPr>
          </a:p>
          <a:p>
            <a:pPr marL="650520" indent="-272880" algn="just" defTabSz="914400">
              <a:lnSpc>
                <a:spcPct val="100000"/>
              </a:lnSpc>
              <a:spcBef>
                <a:spcPts val="675"/>
              </a:spcBef>
              <a:tabLst>
                <a:tab algn="l" pos="0"/>
              </a:tabLst>
            </a:pPr>
            <a:r>
              <a:rPr lang="tr-TR" sz="2200" b="0" u="none" strike="noStrike">
                <a:solidFill>
                  <a:srgbClr val="000000"/>
                </a:solidFill>
                <a:effectLst/>
                <a:uFillTx/>
                <a:latin typeface="Arial"/>
                <a:ea typeface="DejaVu Sans"/>
              </a:rPr>
              <a:t>	</a:t>
            </a:r>
            <a:r>
              <a:rPr lang="tr-TR" sz="2200" b="0" u="none" strike="noStrike">
                <a:solidFill>
                  <a:srgbClr val="000000"/>
                </a:solidFill>
                <a:effectLst/>
                <a:uFillTx/>
                <a:latin typeface="Arial"/>
                <a:ea typeface="DejaVu Sans"/>
              </a:rPr>
              <a:t>	</a:t>
            </a:r>
            <a:r>
              <a:rPr lang="tr-TR" sz="2200" b="1" u="none" strike="noStrike">
                <a:solidFill>
                  <a:srgbClr val="000000"/>
                </a:solidFill>
                <a:effectLst/>
                <a:uFillTx/>
                <a:latin typeface="Arial"/>
                <a:ea typeface="DejaVu Sans"/>
              </a:rPr>
              <a:t>c-</a:t>
            </a:r>
            <a:r>
              <a:rPr lang="tr-TR" sz="2200" b="0" u="none" strike="noStrike">
                <a:solidFill>
                  <a:srgbClr val="000000"/>
                </a:solidFill>
                <a:effectLst/>
                <a:uFillTx/>
                <a:latin typeface="Arial"/>
                <a:ea typeface="DejaVu Sans"/>
              </a:rPr>
              <a:t> </a:t>
            </a:r>
            <a:r>
              <a:rPr lang="tr-TR" sz="2200" b="1" u="none" strike="noStrike">
                <a:solidFill>
                  <a:srgbClr val="000000"/>
                </a:solidFill>
                <a:effectLst/>
                <a:uFillTx/>
                <a:latin typeface="Arial"/>
                <a:ea typeface="DejaVu Sans"/>
              </a:rPr>
              <a:t>2.000.000 TL üzerinde </a:t>
            </a:r>
            <a:r>
              <a:rPr lang="tr-TR" sz="2200" b="0" u="none" strike="noStrike">
                <a:solidFill>
                  <a:srgbClr val="000000"/>
                </a:solidFill>
                <a:effectLst/>
                <a:uFillTx/>
                <a:latin typeface="Arial"/>
                <a:ea typeface="DejaVu Sans"/>
              </a:rPr>
              <a:t>olanlar</a:t>
            </a:r>
            <a:r>
              <a:rPr lang="tr-TR" sz="2200" b="1" u="none" strike="noStrike">
                <a:solidFill>
                  <a:srgbClr val="000000"/>
                </a:solidFill>
                <a:effectLst/>
                <a:uFillTx/>
                <a:latin typeface="Arial"/>
                <a:ea typeface="DejaVu Sans"/>
              </a:rPr>
              <a:t> </a:t>
            </a:r>
            <a:r>
              <a:rPr lang="tr-TR" sz="2200" b="0" u="none" strike="noStrike">
                <a:solidFill>
                  <a:srgbClr val="000000"/>
                </a:solidFill>
                <a:effectLst/>
                <a:uFillTx/>
                <a:latin typeface="Arial"/>
                <a:ea typeface="DejaVu Sans"/>
              </a:rPr>
              <a:t>bir </a:t>
            </a:r>
            <a:r>
              <a:rPr lang="tr-TR" sz="2200" b="1" u="none" strike="noStrike">
                <a:solidFill>
                  <a:srgbClr val="000000"/>
                </a:solidFill>
                <a:effectLst/>
                <a:uFillTx/>
                <a:latin typeface="Arial"/>
                <a:ea typeface="DejaVu Sans"/>
              </a:rPr>
              <a:t>internet haber sitesi</a:t>
            </a:r>
            <a:r>
              <a:rPr lang="tr-TR" sz="2200" b="0" u="none" strike="noStrike">
                <a:solidFill>
                  <a:srgbClr val="000000"/>
                </a:solidFill>
                <a:effectLst/>
                <a:uFillTx/>
                <a:latin typeface="Arial"/>
                <a:ea typeface="DejaVu Sans"/>
              </a:rPr>
              <a:t>/yurt genelinde dağıtılan günlük fiili </a:t>
            </a:r>
            <a:r>
              <a:rPr lang="tr-TR" sz="2200" b="1" u="none" strike="noStrike">
                <a:solidFill>
                  <a:srgbClr val="000000"/>
                </a:solidFill>
                <a:effectLst/>
                <a:uFillTx/>
                <a:latin typeface="Arial"/>
                <a:ea typeface="DejaVu Sans"/>
              </a:rPr>
              <a:t>50.000 üzerinde </a:t>
            </a:r>
            <a:r>
              <a:rPr lang="tr-TR" sz="2200" b="0" u="none" strike="noStrike">
                <a:solidFill>
                  <a:srgbClr val="000000"/>
                </a:solidFill>
                <a:effectLst/>
                <a:uFillTx/>
                <a:latin typeface="Arial"/>
                <a:ea typeface="DejaVu Sans"/>
              </a:rPr>
              <a:t>tirajı olan ve resmi ilan yayınlama hakkına haiz bir gazete,</a:t>
            </a:r>
            <a:endParaRPr lang="tr-TR" sz="2200" b="0" u="none" strike="noStrike">
              <a:solidFill>
                <a:srgbClr val="000000"/>
              </a:solidFill>
              <a:effectLst/>
              <a:uFillTx/>
              <a:latin typeface="Arial"/>
            </a:endParaRPr>
          </a:p>
          <a:p>
            <a:pPr marL="284040" indent="-270000" algn="just" defTabSz="914400">
              <a:lnSpc>
                <a:spcPts val="3285"/>
              </a:lnSpc>
              <a:tabLst>
                <a:tab algn="l" pos="0"/>
              </a:tabLst>
            </a:pPr>
            <a:r>
              <a:rPr lang="tr-TR" sz="2600" b="0" u="none" strike="noStrike">
                <a:solidFill>
                  <a:srgbClr val="000000"/>
                </a:solidFill>
                <a:effectLst/>
                <a:uFillTx/>
                <a:latin typeface="Arial"/>
                <a:ea typeface="Times New Roman"/>
              </a:rPr>
              <a:t>     </a:t>
            </a:r>
            <a:endParaRPr lang="tr-TR" sz="2600" b="0" u="none" strike="noStrike">
              <a:solidFill>
                <a:srgbClr val="000000"/>
              </a:solidFill>
              <a:effectLst/>
              <a:uFillTx/>
              <a:latin typeface="Arial"/>
            </a:endParaRPr>
          </a:p>
          <a:p>
            <a:pPr marL="284040" indent="-270000" algn="just" defTabSz="914400">
              <a:lnSpc>
                <a:spcPts val="3285"/>
              </a:lnSpc>
              <a:tabLst>
                <a:tab algn="l" pos="0"/>
              </a:tabLst>
            </a:pPr>
            <a:endParaRPr lang="tr-TR" sz="26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7" name="202 Serbest Form"/>
          <p:cNvSpPr/>
          <p:nvPr/>
        </p:nvSpPr>
        <p:spPr>
          <a:xfrm>
            <a:off x="304920" y="500040"/>
            <a:ext cx="8381520" cy="1220040"/>
          </a:xfrm>
          <a:custGeom>
            <a:avLst/>
            <a:gdLst>
              <a:gd name="textAreaLeft" fmla="*/ 0 w 8381520"/>
              <a:gd name="textAreaRight" fmla="*/ 8381880 w 8381520"/>
              <a:gd name="textAreaTop" fmla="*/ 0 h 1220040"/>
              <a:gd name="textAreaBottom" fmla="*/ 1220400 h 122004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0" rIns="0" tIns="0" bIns="0" anchor="t">
            <a:spAutoFit/>
          </a:bodyPr>
          <a:p>
            <a:pPr marL="12600" algn="just" defTabSz="914400">
              <a:lnSpc>
                <a:spcPct val="100000"/>
              </a:lnSpc>
              <a:tabLst>
                <a:tab algn="l" pos="0"/>
                <a:tab algn="l" pos="2170080"/>
                <a:tab algn="l" pos="2784240"/>
                <a:tab algn="l" pos="3957480"/>
                <a:tab algn="l" pos="4557600"/>
                <a:tab algn="l" pos="5472000"/>
                <a:tab algn="l" pos="6386400"/>
                <a:tab algn="l" pos="7300800"/>
                <a:tab algn="l" pos="8215200"/>
                <a:tab algn="l" pos="9129600"/>
                <a:tab algn="l" pos="10044000"/>
                <a:tab algn="l" pos="10320120"/>
                <a:tab algn="l" pos="10769400"/>
              </a:tabLst>
            </a:pPr>
            <a:r>
              <a:rPr lang="tr-TR" sz="2000" b="0" u="none" strike="noStrike">
                <a:solidFill>
                  <a:srgbClr val="000000"/>
                </a:solidFill>
                <a:effectLst/>
                <a:uFillTx/>
                <a:latin typeface="Arial"/>
                <a:ea typeface="Times New Roman"/>
              </a:rPr>
              <a:t>     “Borçlunun kıymet takdirine itirazı üzerine </a:t>
            </a:r>
            <a:r>
              <a:rPr lang="tr-TR" sz="2000" b="1" u="none" strike="noStrike">
                <a:solidFill>
                  <a:srgbClr val="000000"/>
                </a:solidFill>
                <a:effectLst/>
                <a:uFillTx/>
                <a:latin typeface="Arial"/>
                <a:ea typeface="Times New Roman"/>
              </a:rPr>
              <a:t>aleyhine hüküm </a:t>
            </a:r>
            <a:r>
              <a:rPr lang="tr-TR" sz="2000" b="0" u="none" strike="noStrike">
                <a:solidFill>
                  <a:srgbClr val="000000"/>
                </a:solidFill>
                <a:effectLst/>
                <a:uFillTx/>
                <a:latin typeface="Arial"/>
                <a:ea typeface="Times New Roman"/>
              </a:rPr>
              <a:t>tesis edilmiş olmakla, icra mahkemesinin bu şekilde belirlediği değer esas alınarak yapılan ihalelerin feshi gerekir.”</a:t>
            </a:r>
            <a:endParaRPr lang="tr-TR" sz="2000" b="0" u="none" strike="noStrike">
              <a:solidFill>
                <a:srgbClr val="000000"/>
              </a:solidFill>
              <a:effectLst/>
              <a:uFillTx/>
              <a:latin typeface="Arial"/>
            </a:endParaRPr>
          </a:p>
          <a:p>
            <a:pPr marL="12600" algn="just" defTabSz="914400">
              <a:lnSpc>
                <a:spcPct val="100000"/>
              </a:lnSpc>
              <a:tabLst>
                <a:tab algn="l" pos="0"/>
                <a:tab algn="l" pos="2170080"/>
                <a:tab algn="l" pos="2784240"/>
                <a:tab algn="l" pos="3957480"/>
                <a:tab algn="l" pos="4557600"/>
                <a:tab algn="l" pos="5472000"/>
                <a:tab algn="l" pos="6386400"/>
                <a:tab algn="l" pos="7300800"/>
                <a:tab algn="l" pos="8215200"/>
                <a:tab algn="l" pos="9129600"/>
                <a:tab algn="l" pos="10044000"/>
                <a:tab algn="l" pos="10320120"/>
                <a:tab algn="l" pos="10769400"/>
              </a:tabLst>
            </a:pPr>
            <a:r>
              <a:rPr lang="tr-TR" sz="2000" b="1" u="none" strike="noStrike">
                <a:solidFill>
                  <a:srgbClr val="ff0000"/>
                </a:solidFill>
                <a:effectLst/>
                <a:uFillTx/>
                <a:latin typeface="Arial"/>
                <a:ea typeface="Times New Roman"/>
              </a:rPr>
              <a:t>      </a:t>
            </a:r>
            <a:r>
              <a:rPr lang="tr-TR" sz="2000" b="0" u="none" strike="noStrike">
                <a:solidFill>
                  <a:srgbClr val="ff0000"/>
                </a:solidFill>
                <a:effectLst/>
                <a:uFillTx/>
                <a:latin typeface="Arial"/>
                <a:ea typeface="Times New Roman"/>
              </a:rPr>
              <a:t>12.HD. 02.07.2013, 17208 /24699</a:t>
            </a:r>
            <a:endParaRPr lang="tr-TR" sz="2000" b="0" u="none" strike="noStrike">
              <a:solidFill>
                <a:srgbClr val="000000"/>
              </a:solidFill>
              <a:effectLst/>
              <a:uFillTx/>
              <a:latin typeface="Arial"/>
            </a:endParaRPr>
          </a:p>
        </p:txBody>
      </p:sp>
      <p:sp>
        <p:nvSpPr>
          <p:cNvPr id="268" name="203 Serbest Form"/>
          <p:cNvSpPr/>
          <p:nvPr/>
        </p:nvSpPr>
        <p:spPr>
          <a:xfrm>
            <a:off x="285840" y="1857240"/>
            <a:ext cx="8381520" cy="1220040"/>
          </a:xfrm>
          <a:custGeom>
            <a:avLst/>
            <a:gdLst>
              <a:gd name="textAreaLeft" fmla="*/ 0 w 8381520"/>
              <a:gd name="textAreaRight" fmla="*/ 8381880 w 8381520"/>
              <a:gd name="textAreaTop" fmla="*/ 0 h 1220040"/>
              <a:gd name="textAreaBottom" fmla="*/ 1220400 h 122004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0" rIns="0" tIns="0" bIns="0" anchor="t">
            <a:spAutoFit/>
          </a:bodyPr>
          <a:p>
            <a:pPr marL="12600" algn="just" defTabSz="914400">
              <a:lnSpc>
                <a:spcPct val="100000"/>
              </a:lnSpc>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000" b="0" u="none" strike="noStrike">
                <a:solidFill>
                  <a:srgbClr val="000000"/>
                </a:solidFill>
                <a:effectLst/>
                <a:uFillTx/>
                <a:latin typeface="Arial"/>
                <a:ea typeface="Times New Roman"/>
              </a:rPr>
              <a:t>     “Kesinleşen kıymet takdirinin yapıldığı tarihten İtibaren </a:t>
            </a:r>
            <a:r>
              <a:rPr lang="tr-TR" sz="2000" b="1" u="none" strike="noStrike">
                <a:solidFill>
                  <a:srgbClr val="000000"/>
                </a:solidFill>
                <a:effectLst/>
                <a:uFillTx/>
                <a:latin typeface="Arial"/>
                <a:ea typeface="Times New Roman"/>
              </a:rPr>
              <a:t>iki yıl geçmeden </a:t>
            </a:r>
            <a:r>
              <a:rPr lang="tr-TR" sz="2000" b="0" u="none" strike="noStrike">
                <a:solidFill>
                  <a:srgbClr val="000000"/>
                </a:solidFill>
                <a:effectLst/>
                <a:uFillTx/>
                <a:latin typeface="Arial"/>
                <a:ea typeface="Times New Roman"/>
              </a:rPr>
              <a:t>ve İİK'nın 128/a-2. maddesindeki koşullar da gerçekleşmeden yeniden yapılan kıymet taktirine dayalı yapılan ihalenin feshi gerekir.” </a:t>
            </a:r>
            <a:endParaRPr lang="tr-TR" sz="2000" b="0" u="none" strike="noStrike">
              <a:solidFill>
                <a:srgbClr val="000000"/>
              </a:solidFill>
              <a:effectLst/>
              <a:uFillTx/>
              <a:latin typeface="Arial"/>
            </a:endParaRPr>
          </a:p>
          <a:p>
            <a:pPr marL="12600" algn="just" defTabSz="914400">
              <a:lnSpc>
                <a:spcPct val="100000"/>
              </a:lnSpc>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000" b="0" u="none" strike="noStrike">
                <a:solidFill>
                  <a:srgbClr val="ff0000"/>
                </a:solidFill>
                <a:effectLst/>
                <a:uFillTx/>
                <a:latin typeface="Arial"/>
                <a:ea typeface="Times New Roman"/>
              </a:rPr>
              <a:t>      12.HD. 2011/22710 - 2012/7781</a:t>
            </a:r>
            <a:endParaRPr lang="tr-TR" sz="2000" b="0" u="none" strike="noStrike">
              <a:solidFill>
                <a:srgbClr val="000000"/>
              </a:solidFill>
              <a:effectLst/>
              <a:uFillTx/>
              <a:latin typeface="Arial"/>
            </a:endParaRPr>
          </a:p>
        </p:txBody>
      </p:sp>
      <p:sp>
        <p:nvSpPr>
          <p:cNvPr id="269" name="204 Dikdörtgen"/>
          <p:cNvSpPr/>
          <p:nvPr/>
        </p:nvSpPr>
        <p:spPr>
          <a:xfrm>
            <a:off x="304920" y="3143160"/>
            <a:ext cx="8381520" cy="3448080"/>
          </a:xfrm>
          <a:prstGeom prst="rect">
            <a:avLst/>
          </a:prstGeom>
          <a:noFill/>
          <a:ln w="0">
            <a:noFill/>
          </a:ln>
        </p:spPr>
        <p:style>
          <a:lnRef idx="0"/>
          <a:fillRef idx="0"/>
          <a:effectRef idx="0"/>
          <a:fontRef idx="minor"/>
        </p:style>
        <p:txBody>
          <a:bodyPr lIns="90000" rIns="90000" tIns="46800" bIns="46800" anchor="t">
            <a:spAutoFit/>
          </a:bodyPr>
          <a:p>
            <a:pPr algn="just" defTabSz="914400">
              <a:lnSpc>
                <a:spcPct val="100000"/>
              </a:lnSpc>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000" b="0" u="none" strike="noStrike">
                <a:solidFill>
                  <a:srgbClr val="000000"/>
                </a:solidFill>
                <a:effectLst/>
                <a:uFillTx/>
                <a:latin typeface="Arial"/>
                <a:ea typeface="Times New Roman"/>
              </a:rPr>
              <a:t>	</a:t>
            </a:r>
            <a:r>
              <a:rPr lang="tr-TR" sz="2000" b="0" u="none" strike="noStrike">
                <a:solidFill>
                  <a:srgbClr val="000000"/>
                </a:solidFill>
                <a:effectLst/>
                <a:uFillTx/>
                <a:latin typeface="Arial"/>
                <a:ea typeface="Times New Roman"/>
              </a:rPr>
              <a:t>     “İİK’nın 128. maddesindeki </a:t>
            </a:r>
            <a:r>
              <a:rPr lang="tr-TR" sz="2000" b="1" u="none" strike="noStrike">
                <a:solidFill>
                  <a:srgbClr val="000000"/>
                </a:solidFill>
                <a:effectLst/>
                <a:uFillTx/>
                <a:latin typeface="Arial"/>
                <a:ea typeface="Times New Roman"/>
              </a:rPr>
              <a:t>2 yıllık sürenin başlangıcı icra müdürünün fiilen kıymet takdiri yaptığı tarihtir. </a:t>
            </a:r>
            <a:r>
              <a:rPr lang="tr-TR" sz="2000" b="0" u="none" strike="noStrike">
                <a:solidFill>
                  <a:srgbClr val="000000"/>
                </a:solidFill>
                <a:effectLst/>
                <a:uFillTx/>
                <a:latin typeface="Arial"/>
                <a:ea typeface="Times New Roman"/>
              </a:rPr>
              <a:t>Kıymet takdirine itiraz davasında, icra müdürünün kıymet takdiri yaptığı tarih itibariyle değerlendirme yapılacağından; mahkeme keşif zaptında veya bilirkişi raporunda açıkça başka bir tarih (kıymet takdirine itiraz dava tarihi veya keşif tarihi) esas alınarak değer belirlendiği belirtilmedikçe 2 yıllık süre icra müdürünün kıymet takdir tarihinden başlar.    </a:t>
            </a:r>
            <a:endParaRPr lang="tr-TR" sz="2000" b="0" u="none" strike="noStrike">
              <a:solidFill>
                <a:srgbClr val="000000"/>
              </a:solidFill>
              <a:effectLst/>
              <a:uFillTx/>
              <a:latin typeface="Arial"/>
            </a:endParaRPr>
          </a:p>
          <a:p>
            <a:pPr algn="just" defTabSz="914400">
              <a:lnSpc>
                <a:spcPct val="100000"/>
              </a:lnSpc>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000" b="0" u="none" strike="noStrike">
                <a:solidFill>
                  <a:srgbClr val="ff0000"/>
                </a:solidFill>
                <a:effectLst/>
                <a:uFillTx/>
                <a:latin typeface="Arial"/>
                <a:ea typeface="Times New Roman"/>
              </a:rPr>
              <a:t>	</a:t>
            </a:r>
            <a:r>
              <a:rPr lang="tr-TR" sz="2000" b="0" u="none" strike="noStrike">
                <a:solidFill>
                  <a:srgbClr val="ff0000"/>
                </a:solidFill>
                <a:effectLst/>
                <a:uFillTx/>
                <a:latin typeface="Arial"/>
                <a:ea typeface="Times New Roman"/>
              </a:rPr>
              <a:t>       12.HD.2020/16 E.</a:t>
            </a:r>
            <a:endParaRPr lang="tr-TR" sz="2000" b="0" u="none" strike="noStrike">
              <a:solidFill>
                <a:srgbClr val="000000"/>
              </a:solidFill>
              <a:effectLst/>
              <a:uFillTx/>
              <a:latin typeface="Arial"/>
            </a:endParaRPr>
          </a:p>
          <a:p>
            <a:pPr algn="just" defTabSz="914400">
              <a:lnSpc>
                <a:spcPct val="100000"/>
              </a:lnSpc>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000" b="0" u="none" strike="noStrike">
                <a:solidFill>
                  <a:srgbClr val="000000"/>
                </a:solidFill>
                <a:effectLst/>
                <a:uFillTx/>
                <a:latin typeface="Arial"/>
                <a:ea typeface="Times New Roman"/>
              </a:rPr>
              <a:t>	</a:t>
            </a:r>
            <a:r>
              <a:rPr lang="tr-TR" sz="2000" b="0" u="none" strike="noStrike">
                <a:solidFill>
                  <a:srgbClr val="000000"/>
                </a:solidFill>
                <a:effectLst/>
                <a:uFillTx/>
                <a:latin typeface="Arial"/>
                <a:ea typeface="Times New Roman"/>
              </a:rPr>
              <a:t>	</a:t>
            </a:r>
            <a:r>
              <a:rPr lang="tr-TR" sz="2000" b="0" u="none" strike="noStrike">
                <a:solidFill>
                  <a:srgbClr val="000000"/>
                </a:solidFill>
                <a:effectLst/>
                <a:uFillTx/>
                <a:latin typeface="Arial"/>
                <a:ea typeface="Times New Roman"/>
              </a:rPr>
              <a:t>“</a:t>
            </a:r>
            <a:r>
              <a:rPr lang="tr-TR" sz="2000" b="1" u="none" strike="noStrike">
                <a:solidFill>
                  <a:srgbClr val="000000"/>
                </a:solidFill>
                <a:effectLst/>
                <a:uFillTx/>
                <a:latin typeface="Arial"/>
                <a:ea typeface="Times New Roman"/>
              </a:rPr>
              <a:t>Düşmüş hacze </a:t>
            </a:r>
            <a:r>
              <a:rPr lang="tr-TR" sz="2000" b="0" u="none" strike="noStrike">
                <a:solidFill>
                  <a:srgbClr val="000000"/>
                </a:solidFill>
                <a:effectLst/>
                <a:uFillTx/>
                <a:latin typeface="Arial"/>
                <a:ea typeface="Times New Roman"/>
              </a:rPr>
              <a:t>dayalı olarak yapılmış kıymet takdiri hüküm ve sonuç doğurmaz re’sen ihalenin feshi gerekir.”</a:t>
            </a:r>
            <a:endParaRPr lang="tr-TR" sz="2000" b="0" u="none" strike="noStrike">
              <a:solidFill>
                <a:srgbClr val="000000"/>
              </a:solidFill>
              <a:effectLst/>
              <a:uFillTx/>
              <a:latin typeface="Arial"/>
            </a:endParaRPr>
          </a:p>
          <a:p>
            <a:pPr algn="just" defTabSz="914400">
              <a:lnSpc>
                <a:spcPct val="100000"/>
              </a:lnSpc>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000" b="0" u="none" strike="noStrike">
                <a:solidFill>
                  <a:srgbClr val="ff0000"/>
                </a:solidFill>
                <a:effectLst/>
                <a:uFillTx/>
                <a:latin typeface="Arial"/>
                <a:ea typeface="Times New Roman"/>
              </a:rPr>
              <a:t>	</a:t>
            </a:r>
            <a:r>
              <a:rPr lang="tr-TR" sz="2000" b="0" u="none" strike="noStrike">
                <a:solidFill>
                  <a:srgbClr val="ff0000"/>
                </a:solidFill>
                <a:effectLst/>
                <a:uFillTx/>
                <a:latin typeface="Arial"/>
                <a:ea typeface="Times New Roman"/>
              </a:rPr>
              <a:t>	</a:t>
            </a:r>
            <a:r>
              <a:rPr lang="tr-TR" sz="2000" b="0" u="none" strike="noStrike">
                <a:solidFill>
                  <a:srgbClr val="ff0000"/>
                </a:solidFill>
                <a:effectLst/>
                <a:uFillTx/>
                <a:latin typeface="Arial"/>
                <a:ea typeface="Times New Roman"/>
              </a:rPr>
              <a:t>12.HD. 2016/8887 E.</a:t>
            </a:r>
            <a:endParaRPr lang="tr-TR" sz="20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45" name="3 Dikdörtgen"/>
          <p:cNvSpPr/>
          <p:nvPr/>
        </p:nvSpPr>
        <p:spPr>
          <a:xfrm>
            <a:off x="214200" y="105480"/>
            <a:ext cx="8143560" cy="6497280"/>
          </a:xfrm>
          <a:prstGeom prst="rect">
            <a:avLst/>
          </a:prstGeom>
          <a:noFill/>
          <a:ln w="0">
            <a:noFill/>
          </a:ln>
        </p:spPr>
        <p:style>
          <a:lnRef idx="0"/>
          <a:fillRef idx="0"/>
          <a:effectRef idx="0"/>
          <a:fontRef idx="minor"/>
        </p:style>
        <p:txBody>
          <a:bodyPr lIns="90000" rIns="90000" tIns="45000" bIns="45000" anchor="t">
            <a:spAutoFit/>
          </a:bodyPr>
          <a:p>
            <a:pPr marL="284040" indent="-270000" algn="just" defTabSz="914400">
              <a:lnSpc>
                <a:spcPts val="3285"/>
              </a:lnSpc>
              <a:tabLst>
                <a:tab algn="l" pos="0"/>
              </a:tabLst>
            </a:pPr>
            <a:r>
              <a:rPr lang="tr-TR" sz="1800" b="1" u="sng" strike="noStrike">
                <a:solidFill>
                  <a:srgbClr val="000000"/>
                </a:solidFill>
                <a:effectLst/>
                <a:uFillTx/>
                <a:latin typeface="Arial"/>
                <a:ea typeface="Times New Roman"/>
              </a:rPr>
              <a:t>2024 yılı</a:t>
            </a:r>
            <a:r>
              <a:rPr lang="tr-TR" sz="1800" b="0" u="sng" strike="noStrike">
                <a:solidFill>
                  <a:srgbClr val="000000"/>
                </a:solidFill>
                <a:effectLst/>
                <a:uFillTx/>
                <a:latin typeface="Arial"/>
                <a:ea typeface="Times New Roman"/>
              </a:rPr>
              <a:t>;</a:t>
            </a:r>
            <a:endParaRPr lang="tr-TR" sz="1800" b="0" u="none" strike="noStrike">
              <a:solidFill>
                <a:srgbClr val="000000"/>
              </a:solidFill>
              <a:effectLst/>
              <a:uFillTx/>
              <a:latin typeface="Arial"/>
            </a:endParaRPr>
          </a:p>
          <a:p>
            <a:pPr marL="284040" indent="-270000" algn="just" defTabSz="914400">
              <a:lnSpc>
                <a:spcPts val="3285"/>
              </a:lnSpc>
              <a:tabLst>
                <a:tab algn="l" pos="0"/>
              </a:tabLst>
            </a:pPr>
            <a:r>
              <a:rPr lang="tr-TR" sz="1800" b="1" u="none" strike="noStrike">
                <a:solidFill>
                  <a:srgbClr val="000000"/>
                </a:solidFill>
                <a:effectLst/>
                <a:uFillTx/>
                <a:latin typeface="Arial"/>
                <a:ea typeface="Times New Roman"/>
              </a:rPr>
              <a:t>a</a:t>
            </a:r>
            <a:r>
              <a:rPr lang="tr-TR" sz="1800" b="0" u="none" strike="noStrike">
                <a:solidFill>
                  <a:srgbClr val="000000"/>
                </a:solidFill>
                <a:effectLst/>
                <a:uFillTx/>
                <a:latin typeface="Arial"/>
                <a:ea typeface="Times New Roman"/>
              </a:rPr>
              <a:t>-                ..720.000 TL </a:t>
            </a:r>
            <a:endParaRPr lang="tr-TR" sz="1800" b="0" u="none" strike="noStrike">
              <a:solidFill>
                <a:srgbClr val="000000"/>
              </a:solidFill>
              <a:effectLst/>
              <a:uFillTx/>
              <a:latin typeface="Arial"/>
            </a:endParaRPr>
          </a:p>
          <a:p>
            <a:pPr marL="284040" indent="-270000" algn="just" defTabSz="914400">
              <a:lnSpc>
                <a:spcPts val="3285"/>
              </a:lnSpc>
              <a:tabLst>
                <a:tab algn="l" pos="0"/>
              </a:tabLst>
            </a:pPr>
            <a:r>
              <a:rPr lang="tr-TR" sz="1800" b="1" u="none" strike="noStrike">
                <a:solidFill>
                  <a:srgbClr val="000000"/>
                </a:solidFill>
                <a:effectLst/>
                <a:uFillTx/>
                <a:latin typeface="Arial"/>
                <a:ea typeface="Times New Roman"/>
              </a:rPr>
              <a:t>b</a:t>
            </a:r>
            <a:r>
              <a:rPr lang="tr-TR" sz="1800" b="0" u="none" strike="noStrike">
                <a:solidFill>
                  <a:srgbClr val="000000"/>
                </a:solidFill>
                <a:effectLst/>
                <a:uFillTx/>
                <a:latin typeface="Arial"/>
                <a:ea typeface="Times New Roman"/>
              </a:rPr>
              <a:t>- 720.000 TL – 2.885.000 TL</a:t>
            </a:r>
            <a:endParaRPr lang="tr-TR" sz="1800" b="0" u="none" strike="noStrike">
              <a:solidFill>
                <a:srgbClr val="000000"/>
              </a:solidFill>
              <a:effectLst/>
              <a:uFillTx/>
              <a:latin typeface="Arial"/>
            </a:endParaRPr>
          </a:p>
          <a:p>
            <a:pPr marL="284040" indent="-270000" algn="just" defTabSz="914400">
              <a:lnSpc>
                <a:spcPts val="3285"/>
              </a:lnSpc>
              <a:tabLst>
                <a:tab algn="l" pos="0"/>
              </a:tabLst>
            </a:pPr>
            <a:r>
              <a:rPr lang="tr-TR" sz="1800" b="1" u="none" strike="noStrike">
                <a:solidFill>
                  <a:srgbClr val="000000"/>
                </a:solidFill>
                <a:effectLst/>
                <a:uFillTx/>
                <a:latin typeface="Arial"/>
                <a:ea typeface="Times New Roman"/>
              </a:rPr>
              <a:t>c</a:t>
            </a:r>
            <a:r>
              <a:rPr lang="tr-TR" sz="1800" b="0" u="none" strike="noStrike">
                <a:solidFill>
                  <a:srgbClr val="000000"/>
                </a:solidFill>
                <a:effectLst/>
                <a:uFillTx/>
                <a:latin typeface="Arial"/>
                <a:ea typeface="Times New Roman"/>
              </a:rPr>
              <a:t>- 2.885.000 TL - … </a:t>
            </a:r>
            <a:endParaRPr lang="tr-TR" sz="1800" b="0" u="none" strike="noStrike">
              <a:solidFill>
                <a:srgbClr val="000000"/>
              </a:solidFill>
              <a:effectLst/>
              <a:uFillTx/>
              <a:latin typeface="Arial"/>
            </a:endParaRPr>
          </a:p>
          <a:p>
            <a:pPr marL="284040" indent="-270000" algn="just" defTabSz="914400">
              <a:lnSpc>
                <a:spcPts val="3285"/>
              </a:lnSpc>
              <a:tabLst>
                <a:tab algn="l" pos="0"/>
              </a:tabLst>
            </a:pPr>
            <a:r>
              <a:rPr lang="tr-TR" sz="1800" b="0" u="none" strike="noStrike">
                <a:solidFill>
                  <a:srgbClr val="000000"/>
                </a:solidFill>
                <a:effectLst/>
                <a:uFillTx/>
                <a:latin typeface="Arial"/>
                <a:ea typeface="Times New Roman"/>
              </a:rPr>
              <a:t> </a:t>
            </a:r>
            <a:r>
              <a:rPr lang="tr-TR" sz="1800" b="1" u="sng" strike="noStrike">
                <a:solidFill>
                  <a:srgbClr val="000000"/>
                </a:solidFill>
                <a:effectLst/>
                <a:uFillTx/>
                <a:latin typeface="Arial"/>
                <a:ea typeface="Times New Roman"/>
              </a:rPr>
              <a:t>2025 yılı;</a:t>
            </a:r>
            <a:endParaRPr lang="tr-TR" sz="1800" b="0" u="none" strike="noStrike">
              <a:solidFill>
                <a:srgbClr val="000000"/>
              </a:solidFill>
              <a:effectLst/>
              <a:uFillTx/>
              <a:latin typeface="Arial"/>
            </a:endParaRPr>
          </a:p>
          <a:p>
            <a:pPr marL="284040" indent="-270000" algn="just" defTabSz="914400">
              <a:lnSpc>
                <a:spcPts val="3285"/>
              </a:lnSpc>
              <a:tabLst>
                <a:tab algn="l" pos="0"/>
              </a:tabLst>
            </a:pPr>
            <a:r>
              <a:rPr lang="tr-TR" sz="1800" b="1" u="none" strike="noStrike">
                <a:solidFill>
                  <a:srgbClr val="000000"/>
                </a:solidFill>
                <a:effectLst/>
                <a:uFillTx/>
                <a:latin typeface="Arial"/>
                <a:ea typeface="Times New Roman"/>
              </a:rPr>
              <a:t>a</a:t>
            </a:r>
            <a:r>
              <a:rPr lang="tr-TR" sz="1800" b="0" u="none" strike="noStrike">
                <a:solidFill>
                  <a:srgbClr val="000000"/>
                </a:solidFill>
                <a:effectLst/>
                <a:uFillTx/>
                <a:latin typeface="Arial"/>
                <a:ea typeface="Times New Roman"/>
              </a:rPr>
              <a:t>-                ..925.000 TL </a:t>
            </a:r>
            <a:endParaRPr lang="tr-TR" sz="1800" b="0" u="none" strike="noStrike">
              <a:solidFill>
                <a:srgbClr val="000000"/>
              </a:solidFill>
              <a:effectLst/>
              <a:uFillTx/>
              <a:latin typeface="Arial"/>
            </a:endParaRPr>
          </a:p>
          <a:p>
            <a:pPr marL="284040" indent="-270000" algn="just" defTabSz="914400">
              <a:lnSpc>
                <a:spcPts val="3285"/>
              </a:lnSpc>
              <a:tabLst>
                <a:tab algn="l" pos="0"/>
              </a:tabLst>
            </a:pPr>
            <a:r>
              <a:rPr lang="tr-TR" sz="1800" b="1" u="none" strike="noStrike">
                <a:solidFill>
                  <a:srgbClr val="000000"/>
                </a:solidFill>
                <a:effectLst/>
                <a:uFillTx/>
                <a:latin typeface="Arial"/>
                <a:ea typeface="Times New Roman"/>
              </a:rPr>
              <a:t>b</a:t>
            </a:r>
            <a:r>
              <a:rPr lang="tr-TR" sz="1800" b="0" u="none" strike="noStrike">
                <a:solidFill>
                  <a:srgbClr val="000000"/>
                </a:solidFill>
                <a:effectLst/>
                <a:uFillTx/>
                <a:latin typeface="Arial"/>
                <a:ea typeface="Times New Roman"/>
              </a:rPr>
              <a:t>- 925.000 TL – 3.710.000 TL</a:t>
            </a:r>
            <a:endParaRPr lang="tr-TR" sz="1800" b="0" u="none" strike="noStrike">
              <a:solidFill>
                <a:srgbClr val="000000"/>
              </a:solidFill>
              <a:effectLst/>
              <a:uFillTx/>
              <a:latin typeface="Arial"/>
            </a:endParaRPr>
          </a:p>
          <a:p>
            <a:pPr marL="284040" indent="-270000" algn="just" defTabSz="914400">
              <a:lnSpc>
                <a:spcPts val="3285"/>
              </a:lnSpc>
              <a:tabLst>
                <a:tab algn="l" pos="0"/>
              </a:tabLst>
            </a:pPr>
            <a:r>
              <a:rPr lang="tr-TR" sz="1800" b="1" u="none" strike="noStrike">
                <a:solidFill>
                  <a:srgbClr val="000000"/>
                </a:solidFill>
                <a:effectLst/>
                <a:uFillTx/>
                <a:latin typeface="Arial"/>
                <a:ea typeface="Times New Roman"/>
              </a:rPr>
              <a:t>c</a:t>
            </a:r>
            <a:r>
              <a:rPr lang="tr-TR" sz="1800" b="0" u="none" strike="noStrike">
                <a:solidFill>
                  <a:srgbClr val="000000"/>
                </a:solidFill>
                <a:effectLst/>
                <a:uFillTx/>
                <a:latin typeface="Arial"/>
                <a:ea typeface="Times New Roman"/>
              </a:rPr>
              <a:t>- 3.710.000 TL - …</a:t>
            </a:r>
            <a:endParaRPr lang="tr-TR" sz="1800" b="0" u="none" strike="noStrike">
              <a:solidFill>
                <a:srgbClr val="000000"/>
              </a:solidFill>
              <a:effectLst/>
              <a:uFillTx/>
              <a:latin typeface="Arial"/>
            </a:endParaRPr>
          </a:p>
          <a:p>
            <a:pPr marL="284040" indent="-270000" defTabSz="914400">
              <a:lnSpc>
                <a:spcPct val="100000"/>
              </a:lnSpc>
              <a:spcBef>
                <a:spcPts val="1417"/>
              </a:spcBef>
              <a:tabLst>
                <a:tab algn="l" pos="0"/>
              </a:tabLst>
            </a:pPr>
            <a:r>
              <a:rPr lang="tr-TR" sz="1800" b="1" u="sng" strike="noStrike">
                <a:solidFill>
                  <a:srgbClr val="000000"/>
                </a:solidFill>
                <a:effectLst/>
                <a:uFillTx/>
                <a:latin typeface="Arial"/>
                <a:ea typeface="Times New Roman"/>
              </a:rPr>
              <a:t>2026 yılı;</a:t>
            </a:r>
            <a:endParaRPr lang="tr-TR" sz="1800" b="0" u="none" strike="noStrike">
              <a:solidFill>
                <a:srgbClr val="000000"/>
              </a:solidFill>
              <a:effectLst/>
              <a:uFillTx/>
              <a:latin typeface="Arial"/>
            </a:endParaRPr>
          </a:p>
          <a:p>
            <a:pPr marL="284040" indent="-270000" defTabSz="914400">
              <a:lnSpc>
                <a:spcPct val="100000"/>
              </a:lnSpc>
              <a:spcBef>
                <a:spcPts val="1417"/>
              </a:spcBef>
              <a:tabLst>
                <a:tab algn="l" pos="0"/>
              </a:tabLst>
            </a:pPr>
            <a:r>
              <a:rPr lang="tr-TR" sz="1800" b="0" u="none" strike="noStrike">
                <a:solidFill>
                  <a:srgbClr val="000000"/>
                </a:solidFill>
                <a:effectLst/>
                <a:uFillTx/>
                <a:latin typeface="Arial"/>
                <a:ea typeface="Times New Roman"/>
              </a:rPr>
              <a:t>a-            ...1.180.000,00 TL</a:t>
            </a:r>
            <a:endParaRPr lang="tr-TR" sz="1800" b="0" u="none" strike="noStrike">
              <a:solidFill>
                <a:srgbClr val="000000"/>
              </a:solidFill>
              <a:effectLst/>
              <a:uFillTx/>
              <a:latin typeface="Arial"/>
            </a:endParaRPr>
          </a:p>
          <a:p>
            <a:pPr marL="284040" indent="-270000" defTabSz="914400">
              <a:lnSpc>
                <a:spcPct val="100000"/>
              </a:lnSpc>
              <a:spcBef>
                <a:spcPts val="1417"/>
              </a:spcBef>
              <a:tabLst>
                <a:tab algn="l" pos="0"/>
              </a:tabLst>
            </a:pPr>
            <a:r>
              <a:rPr lang="tr-TR" sz="1800" b="0" u="none" strike="noStrike">
                <a:solidFill>
                  <a:srgbClr val="000000"/>
                </a:solidFill>
                <a:effectLst/>
                <a:uFillTx/>
                <a:latin typeface="Arial"/>
                <a:ea typeface="Times New Roman"/>
              </a:rPr>
              <a:t>b-1.180.000,00 TL – 4.740.000,00 TL</a:t>
            </a:r>
            <a:endParaRPr lang="tr-TR" sz="1800" b="0" u="none" strike="noStrike">
              <a:solidFill>
                <a:srgbClr val="000000"/>
              </a:solidFill>
              <a:effectLst/>
              <a:uFillTx/>
              <a:latin typeface="Arial"/>
            </a:endParaRPr>
          </a:p>
          <a:p>
            <a:pPr marL="284040" indent="-270000" defTabSz="914400">
              <a:lnSpc>
                <a:spcPct val="100000"/>
              </a:lnSpc>
              <a:spcBef>
                <a:spcPts val="1417"/>
              </a:spcBef>
              <a:tabLst>
                <a:tab algn="l" pos="0"/>
              </a:tabLst>
            </a:pPr>
            <a:r>
              <a:rPr lang="tr-TR" sz="1800" b="0" u="none" strike="noStrike">
                <a:solidFill>
                  <a:srgbClr val="000000"/>
                </a:solidFill>
                <a:effectLst/>
                <a:uFillTx/>
                <a:latin typeface="Arial"/>
                <a:ea typeface="Times New Roman"/>
              </a:rPr>
              <a:t>c-4.740.000,00 TL - ....</a:t>
            </a:r>
            <a:endParaRPr lang="tr-TR" sz="1800" b="0" u="none" strike="noStrike">
              <a:solidFill>
                <a:srgbClr val="000000"/>
              </a:solidFill>
              <a:effectLst/>
              <a:uFillTx/>
              <a:latin typeface="Arial"/>
            </a:endParaRPr>
          </a:p>
          <a:p>
            <a:pPr marL="284040" indent="-270000" algn="just" defTabSz="914400">
              <a:lnSpc>
                <a:spcPts val="3285"/>
              </a:lnSpc>
              <a:tabLst>
                <a:tab algn="l" pos="0"/>
              </a:tabLst>
            </a:pPr>
            <a:r>
              <a:rPr lang="tr-TR" sz="1800" b="0" u="none" strike="noStrike">
                <a:solidFill>
                  <a:srgbClr val="000000"/>
                </a:solidFill>
                <a:effectLst/>
                <a:uFillTx/>
                <a:latin typeface="Arial"/>
                <a:ea typeface="Times New Roman"/>
              </a:rPr>
              <a:t>	</a:t>
            </a:r>
            <a:r>
              <a:rPr lang="tr-TR" sz="1800" b="0" u="none" strike="noStrike">
                <a:solidFill>
                  <a:srgbClr val="000000"/>
                </a:solidFill>
                <a:effectLst/>
                <a:uFillTx/>
                <a:latin typeface="Arial"/>
                <a:ea typeface="Times New Roman"/>
              </a:rPr>
              <a:t>	</a:t>
            </a:r>
            <a:r>
              <a:rPr lang="tr-TR" sz="1800" b="0" u="none" strike="noStrike">
                <a:solidFill>
                  <a:srgbClr val="000000"/>
                </a:solidFill>
                <a:effectLst/>
                <a:uFillTx/>
                <a:latin typeface="Arial"/>
                <a:ea typeface="Times New Roman"/>
              </a:rPr>
              <a:t>	</a:t>
            </a:r>
            <a:r>
              <a:rPr lang="tr-TR" sz="1800" b="0" u="none" strike="noStrike">
                <a:solidFill>
                  <a:srgbClr val="000000"/>
                </a:solidFill>
                <a:effectLst/>
                <a:uFillTx/>
                <a:latin typeface="Arial"/>
                <a:ea typeface="Times New Roman"/>
              </a:rPr>
              <a:t>“Satış talebi olmaksızın sadece satış avansının yatırılmış olması geçerli bir satış talebinin varlığının kabulü için yeterli değildir.”</a:t>
            </a:r>
            <a:endParaRPr lang="tr-TR" sz="1800" b="0" u="none" strike="noStrike">
              <a:solidFill>
                <a:srgbClr val="000000"/>
              </a:solidFill>
              <a:effectLst/>
              <a:uFillTx/>
              <a:latin typeface="Arial"/>
            </a:endParaRPr>
          </a:p>
          <a:p>
            <a:pPr marL="284040" indent="-270000" algn="just" defTabSz="914400">
              <a:lnSpc>
                <a:spcPts val="3285"/>
              </a:lnSpc>
              <a:tabLst>
                <a:tab algn="l" pos="0"/>
              </a:tabLst>
            </a:pPr>
            <a:r>
              <a:rPr lang="tr-TR" sz="1800" b="0" u="none" strike="noStrike">
                <a:solidFill>
                  <a:srgbClr val="000000"/>
                </a:solidFill>
                <a:effectLst/>
                <a:uFillTx/>
                <a:latin typeface="Arial"/>
                <a:ea typeface="Times New Roman"/>
              </a:rPr>
              <a:t>	</a:t>
            </a:r>
            <a:r>
              <a:rPr lang="tr-TR" sz="1800" b="0" u="none" strike="noStrike">
                <a:solidFill>
                  <a:srgbClr val="000000"/>
                </a:solidFill>
                <a:effectLst/>
                <a:uFillTx/>
                <a:latin typeface="Arial"/>
                <a:ea typeface="Times New Roman"/>
              </a:rPr>
              <a:t>        </a:t>
            </a:r>
            <a:r>
              <a:rPr lang="tr-TR" sz="1800" b="0" u="none" strike="noStrike">
                <a:solidFill>
                  <a:srgbClr val="ff0000"/>
                </a:solidFill>
                <a:effectLst/>
                <a:uFillTx/>
                <a:latin typeface="Arial"/>
                <a:ea typeface="Times New Roman"/>
              </a:rPr>
              <a:t>12. HD. 2022/13282 E.</a:t>
            </a:r>
            <a:endParaRPr lang="tr-TR" sz="18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46" name="3 Dikdörtgen"/>
          <p:cNvSpPr/>
          <p:nvPr/>
        </p:nvSpPr>
        <p:spPr>
          <a:xfrm>
            <a:off x="565200" y="273960"/>
            <a:ext cx="7714800" cy="6091560"/>
          </a:xfrm>
          <a:prstGeom prst="rect">
            <a:avLst/>
          </a:prstGeom>
          <a:noFill/>
          <a:ln w="0">
            <a:noFill/>
          </a:ln>
        </p:spPr>
        <p:style>
          <a:lnRef idx="0"/>
          <a:fillRef idx="0"/>
          <a:effectRef idx="0"/>
          <a:fontRef idx="minor"/>
        </p:style>
        <p:txBody>
          <a:bodyPr lIns="90000" rIns="90000" tIns="45000" bIns="45000" anchor="t">
            <a:spAutoFit/>
          </a:bodyPr>
          <a:p>
            <a:pPr marL="284040" indent="-270000" algn="just" defTabSz="914400">
              <a:lnSpc>
                <a:spcPts val="3285"/>
              </a:lnSpc>
              <a:tabLst>
                <a:tab algn="l" pos="0"/>
              </a:tabLst>
            </a:pPr>
            <a:r>
              <a:rPr lang="tr-TR" sz="2400" b="0" u="none" strike="noStrike">
                <a:solidFill>
                  <a:srgbClr val="000000"/>
                </a:solidFill>
                <a:effectLst/>
                <a:uFillTx/>
                <a:latin typeface="Arial"/>
                <a:ea typeface="Times New Roman"/>
              </a:rPr>
              <a:t>	</a:t>
            </a:r>
            <a:r>
              <a:rPr lang="tr-TR" sz="2400" b="0" u="none" strike="noStrike">
                <a:solidFill>
                  <a:srgbClr val="000000"/>
                </a:solidFill>
                <a:effectLst/>
                <a:uFillTx/>
                <a:latin typeface="Arial"/>
                <a:ea typeface="Times New Roman"/>
              </a:rPr>
              <a:t>	</a:t>
            </a:r>
            <a:r>
              <a:rPr lang="tr-TR" sz="2400" b="0" u="none" strike="noStrike">
                <a:solidFill>
                  <a:srgbClr val="000000"/>
                </a:solidFill>
                <a:effectLst/>
                <a:uFillTx/>
                <a:latin typeface="Arial"/>
                <a:ea typeface="Times New Roman"/>
              </a:rPr>
              <a:t>“</a:t>
            </a:r>
            <a:r>
              <a:rPr lang="tr-TR" sz="2400" b="1" u="none" strike="noStrike">
                <a:solidFill>
                  <a:srgbClr val="000000"/>
                </a:solidFill>
                <a:effectLst/>
                <a:uFillTx/>
                <a:latin typeface="Arial"/>
                <a:ea typeface="Times New Roman"/>
              </a:rPr>
              <a:t>İkinci kez </a:t>
            </a:r>
            <a:r>
              <a:rPr lang="tr-TR" sz="2400" b="0" u="none" strike="noStrike">
                <a:solidFill>
                  <a:srgbClr val="000000"/>
                </a:solidFill>
                <a:effectLst/>
                <a:uFillTx/>
                <a:latin typeface="Arial"/>
                <a:ea typeface="Times New Roman"/>
              </a:rPr>
              <a:t>çıkarılan ödeme emri, borçluya</a:t>
            </a:r>
            <a:endParaRPr lang="tr-TR" sz="2400" b="0" u="none" strike="noStrike">
              <a:solidFill>
                <a:srgbClr val="000000"/>
              </a:solidFill>
              <a:effectLst/>
              <a:uFillTx/>
              <a:latin typeface="Arial"/>
            </a:endParaRPr>
          </a:p>
          <a:p>
            <a:pPr marL="284040" indent="-270000" algn="just" defTabSz="914400">
              <a:lnSpc>
                <a:spcPts val="3285"/>
              </a:lnSpc>
              <a:tabLst>
                <a:tab algn="l" pos="0"/>
              </a:tabLst>
            </a:pPr>
            <a:r>
              <a:rPr lang="tr-TR" sz="2400" b="0" u="none" strike="noStrike">
                <a:solidFill>
                  <a:srgbClr val="000000"/>
                </a:solidFill>
                <a:effectLst/>
                <a:uFillTx/>
                <a:latin typeface="Arial"/>
                <a:ea typeface="Times New Roman"/>
              </a:rPr>
              <a:t>yeniden itiraz hakkı verir. Ancak; </a:t>
            </a:r>
            <a:r>
              <a:rPr lang="tr-TR" sz="2400" b="1" u="none" strike="noStrike">
                <a:solidFill>
                  <a:srgbClr val="000000"/>
                </a:solidFill>
                <a:effectLst/>
                <a:uFillTx/>
                <a:latin typeface="Arial"/>
                <a:ea typeface="Times New Roman"/>
              </a:rPr>
              <a:t>satış isteme süresi </a:t>
            </a:r>
            <a:endParaRPr lang="tr-TR" sz="2400" b="0" u="none" strike="noStrike">
              <a:solidFill>
                <a:srgbClr val="000000"/>
              </a:solidFill>
              <a:effectLst/>
              <a:uFillTx/>
              <a:latin typeface="Arial"/>
            </a:endParaRPr>
          </a:p>
          <a:p>
            <a:pPr marL="284040" indent="-270000" algn="just" defTabSz="914400">
              <a:lnSpc>
                <a:spcPts val="3285"/>
              </a:lnSpc>
              <a:tabLst>
                <a:tab algn="l" pos="0"/>
              </a:tabLst>
            </a:pPr>
            <a:r>
              <a:rPr lang="tr-TR" sz="2400" b="0" u="none" strike="noStrike">
                <a:solidFill>
                  <a:srgbClr val="000000"/>
                </a:solidFill>
                <a:effectLst/>
                <a:uFillTx/>
                <a:latin typeface="Arial"/>
                <a:ea typeface="Times New Roman"/>
              </a:rPr>
              <a:t>ilk tebliğden başlar.”</a:t>
            </a:r>
            <a:endParaRPr lang="tr-TR" sz="2400" b="0" u="none" strike="noStrike">
              <a:solidFill>
                <a:srgbClr val="000000"/>
              </a:solidFill>
              <a:effectLst/>
              <a:uFillTx/>
              <a:latin typeface="Arial"/>
            </a:endParaRPr>
          </a:p>
          <a:p>
            <a:pPr marL="284040" indent="-270000" algn="just" defTabSz="914400">
              <a:lnSpc>
                <a:spcPts val="3285"/>
              </a:lnSpc>
              <a:tabLst>
                <a:tab algn="l" pos="0"/>
              </a:tabLst>
            </a:pPr>
            <a:r>
              <a:rPr lang="tr-TR" sz="2400" b="0" u="none" strike="noStrike">
                <a:solidFill>
                  <a:srgbClr val="ff0000"/>
                </a:solidFill>
                <a:effectLst/>
                <a:uFillTx/>
                <a:latin typeface="Arial"/>
                <a:ea typeface="Times New Roman"/>
              </a:rPr>
              <a:t>       12 HD. 2017/5397 E.</a:t>
            </a:r>
            <a:endParaRPr lang="tr-TR" sz="2400" b="0" u="none" strike="noStrike">
              <a:solidFill>
                <a:srgbClr val="000000"/>
              </a:solidFill>
              <a:effectLst/>
              <a:uFillTx/>
              <a:latin typeface="Arial"/>
            </a:endParaRPr>
          </a:p>
          <a:p>
            <a:pPr marL="284040" indent="-270000" algn="just" defTabSz="914400">
              <a:lnSpc>
                <a:spcPts val="3285"/>
              </a:lnSpc>
              <a:tabLst>
                <a:tab algn="l" pos="0"/>
              </a:tabLst>
            </a:pPr>
            <a:endParaRPr lang="tr-TR" sz="2400" b="0" u="none" strike="noStrike">
              <a:solidFill>
                <a:srgbClr val="000000"/>
              </a:solidFill>
              <a:effectLst/>
              <a:uFillTx/>
              <a:latin typeface="Arial"/>
            </a:endParaRPr>
          </a:p>
          <a:p>
            <a:pPr marL="284040" indent="-270000" algn="just" defTabSz="914400">
              <a:lnSpc>
                <a:spcPts val="3285"/>
              </a:lnSpc>
              <a:tabLst>
                <a:tab algn="l" pos="0"/>
              </a:tabLst>
            </a:pPr>
            <a:r>
              <a:rPr lang="tr-TR" sz="2400" b="0" u="none" strike="noStrike">
                <a:solidFill>
                  <a:srgbClr val="ff0000"/>
                </a:solidFill>
                <a:effectLst/>
                <a:uFillTx/>
                <a:latin typeface="Arial"/>
                <a:ea typeface="DejaVu Sans"/>
              </a:rPr>
              <a:t>	</a:t>
            </a:r>
            <a:r>
              <a:rPr lang="tr-TR" sz="2400" b="0" u="none" strike="noStrike">
                <a:solidFill>
                  <a:srgbClr val="ff0000"/>
                </a:solidFill>
                <a:effectLst/>
                <a:uFillTx/>
                <a:latin typeface="Arial"/>
                <a:ea typeface="DejaVu Sans"/>
              </a:rPr>
              <a:t>	</a:t>
            </a:r>
            <a:r>
              <a:rPr lang="tr-TR" sz="2400" b="0" u="none" strike="noStrike">
                <a:solidFill>
                  <a:schemeClr val="dk1"/>
                </a:solidFill>
                <a:effectLst/>
                <a:uFillTx/>
                <a:latin typeface="Arial"/>
                <a:ea typeface="DejaVu Sans"/>
              </a:rPr>
              <a:t>“</a:t>
            </a:r>
            <a:r>
              <a:rPr lang="tr-TR" sz="2400" b="0" u="none" strike="noStrike">
                <a:solidFill>
                  <a:srgbClr val="000000"/>
                </a:solidFill>
                <a:effectLst/>
                <a:uFillTx/>
                <a:latin typeface="Arial"/>
                <a:ea typeface="Times New Roman"/>
              </a:rPr>
              <a:t>Kıymet takdirinin istenmesi veya yapılması, satış istenmesi anlamına gelmez. Bunun için açık talep ve satış giderlerinin yatırılması gerekir.”</a:t>
            </a:r>
            <a:endParaRPr lang="tr-TR" sz="2400" b="0" u="none" strike="noStrike">
              <a:solidFill>
                <a:srgbClr val="000000"/>
              </a:solidFill>
              <a:effectLst/>
              <a:uFillTx/>
              <a:latin typeface="Arial"/>
            </a:endParaRPr>
          </a:p>
          <a:p>
            <a:pPr marL="284040" indent="-270000" algn="just" defTabSz="914400">
              <a:lnSpc>
                <a:spcPts val="3285"/>
              </a:lnSpc>
              <a:tabLst>
                <a:tab algn="l" pos="0"/>
              </a:tabLst>
            </a:pPr>
            <a:r>
              <a:rPr lang="tr-TR" sz="2400" b="0" u="none" strike="noStrike">
                <a:solidFill>
                  <a:srgbClr val="ff0000"/>
                </a:solidFill>
                <a:effectLst/>
                <a:uFillTx/>
                <a:latin typeface="Arial"/>
                <a:ea typeface="Times New Roman"/>
              </a:rPr>
              <a:t>	</a:t>
            </a:r>
            <a:r>
              <a:rPr lang="tr-TR" sz="2400" b="0" u="none" strike="noStrike">
                <a:solidFill>
                  <a:srgbClr val="ff0000"/>
                </a:solidFill>
                <a:effectLst/>
                <a:uFillTx/>
                <a:latin typeface="Arial"/>
                <a:ea typeface="Times New Roman"/>
              </a:rPr>
              <a:t>     12 HD. 2021/7826 E.</a:t>
            </a:r>
            <a:endParaRPr lang="tr-TR" sz="2400" b="0" u="none" strike="noStrike">
              <a:solidFill>
                <a:srgbClr val="000000"/>
              </a:solidFill>
              <a:effectLst/>
              <a:uFillTx/>
              <a:latin typeface="Arial"/>
            </a:endParaRPr>
          </a:p>
          <a:p>
            <a:pPr marL="12600" indent="641160" algn="just" defTabSz="914400">
              <a:lnSpc>
                <a:spcPct val="100000"/>
              </a:lnSpc>
              <a:tabLst>
                <a:tab algn="l" pos="0"/>
              </a:tabLst>
            </a:pPr>
            <a:endParaRPr lang="tr-TR" sz="2400" b="0" u="none" strike="noStrike">
              <a:solidFill>
                <a:srgbClr val="000000"/>
              </a:solidFill>
              <a:effectLst/>
              <a:uFillTx/>
              <a:latin typeface="Arial"/>
            </a:endParaRPr>
          </a:p>
          <a:p>
            <a:pPr marL="12600" indent="641160" algn="just" defTabSz="914400">
              <a:lnSpc>
                <a:spcPct val="100000"/>
              </a:lnSpc>
              <a:tabLst>
                <a:tab algn="l" pos="0"/>
              </a:tabLst>
            </a:pPr>
            <a:r>
              <a:rPr lang="tr-TR" sz="2400" b="0" u="none" strike="noStrike">
                <a:solidFill>
                  <a:srgbClr val="000000"/>
                </a:solidFill>
                <a:effectLst/>
                <a:uFillTx/>
                <a:latin typeface="Arial"/>
                <a:ea typeface="Times New Roman"/>
              </a:rPr>
              <a:t>“</a:t>
            </a:r>
            <a:r>
              <a:rPr lang="tr-TR" sz="2400" b="1" u="none" strike="noStrike">
                <a:solidFill>
                  <a:srgbClr val="000000"/>
                </a:solidFill>
                <a:effectLst/>
                <a:uFillTx/>
                <a:latin typeface="Arial"/>
                <a:ea typeface="Times New Roman"/>
              </a:rPr>
              <a:t>Satış</a:t>
            </a:r>
            <a:r>
              <a:rPr lang="tr-TR" sz="2400" b="1" u="none" strike="noStrike">
                <a:solidFill>
                  <a:srgbClr val="000000"/>
                </a:solidFill>
                <a:effectLst/>
                <a:uFillTx/>
                <a:latin typeface="Arial"/>
                <a:ea typeface="Times New Roman"/>
              </a:rPr>
              <a:t>	</a:t>
            </a:r>
            <a:r>
              <a:rPr lang="tr-TR" sz="2400" b="1" u="none" strike="noStrike">
                <a:solidFill>
                  <a:srgbClr val="000000"/>
                </a:solidFill>
                <a:effectLst/>
                <a:uFillTx/>
                <a:latin typeface="Arial"/>
                <a:ea typeface="Times New Roman"/>
              </a:rPr>
              <a:t>isteme süresinin</a:t>
            </a:r>
            <a:r>
              <a:rPr lang="tr-TR" sz="2400" b="1" u="none" strike="noStrike">
                <a:solidFill>
                  <a:srgbClr val="000000"/>
                </a:solidFill>
                <a:effectLst/>
                <a:uFillTx/>
                <a:latin typeface="Arial"/>
                <a:ea typeface="Times New Roman"/>
              </a:rPr>
              <a:t>	</a:t>
            </a:r>
            <a:r>
              <a:rPr lang="tr-TR" sz="2400" b="1" u="none" strike="noStrike">
                <a:solidFill>
                  <a:srgbClr val="000000"/>
                </a:solidFill>
                <a:effectLst/>
                <a:uFillTx/>
                <a:latin typeface="Arial"/>
                <a:ea typeface="Times New Roman"/>
              </a:rPr>
              <a:t>geçmesi </a:t>
            </a:r>
            <a:r>
              <a:rPr lang="tr-TR" sz="2400" b="0" u="none" strike="noStrike">
                <a:solidFill>
                  <a:srgbClr val="000000"/>
                </a:solidFill>
                <a:effectLst/>
                <a:uFillTx/>
                <a:latin typeface="Arial"/>
                <a:ea typeface="Times New Roman"/>
              </a:rPr>
              <a:t>nedeniyle haczin kalkmış olmasına rağmen yapılan ihalenin feshi gerekir.”</a:t>
            </a:r>
            <a:r>
              <a:rPr lang="tr-TR" sz="2400" b="0" u="none" strike="noStrike">
                <a:solidFill>
                  <a:srgbClr val="000000"/>
                </a:solidFill>
                <a:effectLst/>
                <a:uFillTx/>
                <a:latin typeface="Arial"/>
                <a:ea typeface="Times New Roman"/>
              </a:rPr>
              <a:t>	</a:t>
            </a:r>
            <a:r>
              <a:rPr lang="tr-TR" sz="2400" b="0" u="none" strike="noStrike">
                <a:solidFill>
                  <a:srgbClr val="000000"/>
                </a:solidFill>
                <a:effectLst/>
                <a:uFillTx/>
                <a:latin typeface="Arial"/>
                <a:ea typeface="Times New Roman"/>
              </a:rPr>
              <a:t>                   </a:t>
            </a:r>
            <a:endParaRPr lang="tr-TR" sz="2400" b="0" u="none" strike="noStrike">
              <a:solidFill>
                <a:srgbClr val="000000"/>
              </a:solidFill>
              <a:effectLst/>
              <a:uFillTx/>
              <a:latin typeface="Arial"/>
            </a:endParaRPr>
          </a:p>
          <a:p>
            <a:pPr marL="12600" indent="641160" algn="just" defTabSz="914400">
              <a:lnSpc>
                <a:spcPct val="100000"/>
              </a:lnSpc>
              <a:tabLst>
                <a:tab algn="l" pos="0"/>
              </a:tabLst>
            </a:pPr>
            <a:r>
              <a:rPr lang="tr-TR" sz="2400" b="0" u="none" strike="noStrike">
                <a:solidFill>
                  <a:srgbClr val="000000"/>
                </a:solidFill>
                <a:effectLst/>
                <a:uFillTx/>
                <a:latin typeface="Arial"/>
                <a:ea typeface="Times New Roman"/>
              </a:rPr>
              <a:t> </a:t>
            </a:r>
            <a:r>
              <a:rPr lang="tr-TR" sz="2400" b="0" u="none" strike="noStrike">
                <a:solidFill>
                  <a:srgbClr val="ff0000"/>
                </a:solidFill>
                <a:effectLst/>
                <a:uFillTx/>
                <a:latin typeface="Arial"/>
                <a:ea typeface="Times New Roman"/>
              </a:rPr>
              <a:t>12.HD. 05.03.2014, 4299/6298</a:t>
            </a:r>
            <a:endParaRPr lang="tr-TR" sz="2400" b="0" u="none" strike="noStrike">
              <a:solidFill>
                <a:srgbClr val="000000"/>
              </a:solidFill>
              <a:effectLst/>
              <a:uFillTx/>
              <a:latin typeface="Arial"/>
            </a:endParaRPr>
          </a:p>
          <a:p>
            <a:pPr marL="284040" indent="-270000" algn="just" defTabSz="914400">
              <a:lnSpc>
                <a:spcPts val="3285"/>
              </a:lnSpc>
              <a:tabLst>
                <a:tab algn="l" pos="0"/>
              </a:tabLst>
            </a:pPr>
            <a:endParaRPr lang="tr-TR" sz="26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47" name="360 Serbest Form"/>
          <p:cNvSpPr/>
          <p:nvPr/>
        </p:nvSpPr>
        <p:spPr>
          <a:xfrm>
            <a:off x="876312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3816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48" name="361 Serbest Form"/>
          <p:cNvSpPr/>
          <p:nvPr/>
        </p:nvSpPr>
        <p:spPr>
          <a:xfrm>
            <a:off x="8748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3564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49" name="362 Serbest Form"/>
          <p:cNvSpPr/>
          <p:nvPr/>
        </p:nvSpPr>
        <p:spPr>
          <a:xfrm>
            <a:off x="540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1260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50" name="363 Serbest Form"/>
          <p:cNvSpPr/>
          <p:nvPr/>
        </p:nvSpPr>
        <p:spPr>
          <a:xfrm>
            <a:off x="8839080" y="0"/>
            <a:ext cx="304560" cy="6857640"/>
          </a:xfrm>
          <a:custGeom>
            <a:avLst/>
            <a:gdLst>
              <a:gd name="textAreaLeft" fmla="*/ 0 w 304560"/>
              <a:gd name="textAreaRight" fmla="*/ 304920 w 304560"/>
              <a:gd name="textAreaTop" fmla="*/ 0 h 6857640"/>
              <a:gd name="textAreaBottom" fmla="*/ 6858000 h 6857640"/>
            </a:gdLst>
            <a:ahLst/>
            <a:cxnLst/>
            <a:rect l="textAreaLeft" t="textAreaTop" r="textAreaRight" b="textAreaBottom"/>
            <a:pathLst>
              <a:path w="304800" h="6858000">
                <a:moveTo>
                  <a:pt x="0" y="6858000"/>
                </a:moveTo>
                <a:lnTo>
                  <a:pt x="304800" y="6858000"/>
                </a:lnTo>
                <a:lnTo>
                  <a:pt x="304800" y="0"/>
                </a:lnTo>
                <a:lnTo>
                  <a:pt x="0" y="0"/>
                </a:lnTo>
                <a:lnTo>
                  <a:pt x="0" y="6858000"/>
                </a:lnTo>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51" name="364 Serbest Form"/>
          <p:cNvSpPr/>
          <p:nvPr/>
        </p:nvSpPr>
        <p:spPr>
          <a:xfrm>
            <a:off x="89154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9360">
            <a:solidFill>
              <a:srgbClr val="fd8537"/>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52" name="365 Serbest Form"/>
          <p:cNvSpPr/>
          <p:nvPr/>
        </p:nvSpPr>
        <p:spPr>
          <a:xfrm>
            <a:off x="8156520" y="5715000"/>
            <a:ext cx="549000" cy="549000"/>
          </a:xfrm>
          <a:custGeom>
            <a:avLst/>
            <a:gdLst>
              <a:gd name="textAreaLeft" fmla="*/ 0 w 549000"/>
              <a:gd name="textAreaRight" fmla="*/ 549360 w 549000"/>
              <a:gd name="textAreaTop" fmla="*/ 0 h 549000"/>
              <a:gd name="textAreaBottom" fmla="*/ 549360 h 549000"/>
            </a:gdLst>
            <a:ahLst/>
            <a:cxnLst/>
            <a:rect l="textAreaLeft" t="textAreaTop" r="textAreaRight" b="textAreaBottom"/>
            <a:pathLst>
              <a:path w="549275" h="549275">
                <a:moveTo>
                  <a:pt x="274700" y="0"/>
                </a:moveTo>
                <a:lnTo>
                  <a:pt x="230130" y="3594"/>
                </a:lnTo>
                <a:lnTo>
                  <a:pt x="187854" y="14001"/>
                </a:lnTo>
                <a:lnTo>
                  <a:pt x="148437" y="30654"/>
                </a:lnTo>
                <a:lnTo>
                  <a:pt x="112443" y="52989"/>
                </a:lnTo>
                <a:lnTo>
                  <a:pt x="80438" y="80440"/>
                </a:lnTo>
                <a:lnTo>
                  <a:pt x="52986" y="112441"/>
                </a:lnTo>
                <a:lnTo>
                  <a:pt x="30651" y="148426"/>
                </a:lnTo>
                <a:lnTo>
                  <a:pt x="13999" y="187831"/>
                </a:lnTo>
                <a:lnTo>
                  <a:pt x="3593" y="230090"/>
                </a:lnTo>
                <a:lnTo>
                  <a:pt x="0" y="274637"/>
                </a:lnTo>
                <a:lnTo>
                  <a:pt x="910" y="297161"/>
                </a:lnTo>
                <a:lnTo>
                  <a:pt x="7980" y="340635"/>
                </a:lnTo>
                <a:lnTo>
                  <a:pt x="21580" y="381537"/>
                </a:lnTo>
                <a:lnTo>
                  <a:pt x="41144" y="419303"/>
                </a:lnTo>
                <a:lnTo>
                  <a:pt x="66108" y="453367"/>
                </a:lnTo>
                <a:lnTo>
                  <a:pt x="95907" y="483164"/>
                </a:lnTo>
                <a:lnTo>
                  <a:pt x="129977" y="508127"/>
                </a:lnTo>
                <a:lnTo>
                  <a:pt x="167753" y="527692"/>
                </a:lnTo>
                <a:lnTo>
                  <a:pt x="208670" y="541293"/>
                </a:lnTo>
                <a:lnTo>
                  <a:pt x="252164" y="548364"/>
                </a:lnTo>
                <a:lnTo>
                  <a:pt x="274700" y="549275"/>
                </a:lnTo>
                <a:lnTo>
                  <a:pt x="297219" y="548364"/>
                </a:lnTo>
                <a:lnTo>
                  <a:pt x="340682" y="541293"/>
                </a:lnTo>
                <a:lnTo>
                  <a:pt x="381575" y="527692"/>
                </a:lnTo>
                <a:lnTo>
                  <a:pt x="419332" y="508127"/>
                </a:lnTo>
                <a:lnTo>
                  <a:pt x="453388" y="483164"/>
                </a:lnTo>
                <a:lnTo>
                  <a:pt x="483178" y="453367"/>
                </a:lnTo>
                <a:lnTo>
                  <a:pt x="508136" y="419303"/>
                </a:lnTo>
                <a:lnTo>
                  <a:pt x="527696" y="381537"/>
                </a:lnTo>
                <a:lnTo>
                  <a:pt x="541294" y="340635"/>
                </a:lnTo>
                <a:lnTo>
                  <a:pt x="548364" y="297161"/>
                </a:lnTo>
                <a:lnTo>
                  <a:pt x="549275" y="274637"/>
                </a:lnTo>
                <a:lnTo>
                  <a:pt x="548364" y="252113"/>
                </a:lnTo>
                <a:lnTo>
                  <a:pt x="541294" y="208639"/>
                </a:lnTo>
                <a:lnTo>
                  <a:pt x="527696" y="167737"/>
                </a:lnTo>
                <a:lnTo>
                  <a:pt x="508136" y="129971"/>
                </a:lnTo>
                <a:lnTo>
                  <a:pt x="483178" y="95907"/>
                </a:lnTo>
                <a:lnTo>
                  <a:pt x="453388" y="66110"/>
                </a:lnTo>
                <a:lnTo>
                  <a:pt x="419332" y="41147"/>
                </a:lnTo>
                <a:lnTo>
                  <a:pt x="381575" y="21582"/>
                </a:lnTo>
                <a:lnTo>
                  <a:pt x="340682" y="7981"/>
                </a:lnTo>
                <a:lnTo>
                  <a:pt x="297219" y="910"/>
                </a:lnTo>
                <a:lnTo>
                  <a:pt x="274700" y="0"/>
                </a:lnTo>
                <a:close/>
              </a:path>
            </a:pathLst>
          </a:custGeom>
          <a:solidFill>
            <a:srgbClr val="fd8537"/>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53" name="367 Serbest Form"/>
          <p:cNvSpPr/>
          <p:nvPr/>
        </p:nvSpPr>
        <p:spPr>
          <a:xfrm>
            <a:off x="1173240" y="1962000"/>
            <a:ext cx="1072800" cy="369720"/>
          </a:xfrm>
          <a:custGeom>
            <a:avLst/>
            <a:gdLst>
              <a:gd name="textAreaLeft" fmla="*/ 0 w 1072800"/>
              <a:gd name="textAreaRight" fmla="*/ 1073160 w 1072800"/>
              <a:gd name="textAreaTop" fmla="*/ 0 h 369720"/>
              <a:gd name="textAreaBottom" fmla="*/ 370080 h 36972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54" name="368 Serbest Form"/>
          <p:cNvSpPr/>
          <p:nvPr/>
        </p:nvSpPr>
        <p:spPr>
          <a:xfrm>
            <a:off x="2481120" y="1962000"/>
            <a:ext cx="1037880" cy="369720"/>
          </a:xfrm>
          <a:custGeom>
            <a:avLst/>
            <a:gdLst>
              <a:gd name="textAreaLeft" fmla="*/ 0 w 1037880"/>
              <a:gd name="textAreaRight" fmla="*/ 1038240 w 1037880"/>
              <a:gd name="textAreaTop" fmla="*/ 0 h 369720"/>
              <a:gd name="textAreaBottom" fmla="*/ 370080 h 36972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55" name="369 Serbest Form"/>
          <p:cNvSpPr/>
          <p:nvPr/>
        </p:nvSpPr>
        <p:spPr>
          <a:xfrm>
            <a:off x="3753000" y="1962000"/>
            <a:ext cx="1175760" cy="369720"/>
          </a:xfrm>
          <a:custGeom>
            <a:avLst/>
            <a:gdLst>
              <a:gd name="textAreaLeft" fmla="*/ 0 w 1175760"/>
              <a:gd name="textAreaRight" fmla="*/ 1176120 w 1175760"/>
              <a:gd name="textAreaTop" fmla="*/ 0 h 369720"/>
              <a:gd name="textAreaBottom" fmla="*/ 370080 h 36972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56" name="370 Serbest Form"/>
          <p:cNvSpPr/>
          <p:nvPr/>
        </p:nvSpPr>
        <p:spPr>
          <a:xfrm>
            <a:off x="5162400" y="1962000"/>
            <a:ext cx="649080" cy="369720"/>
          </a:xfrm>
          <a:custGeom>
            <a:avLst/>
            <a:gdLst>
              <a:gd name="textAreaLeft" fmla="*/ 0 w 649080"/>
              <a:gd name="textAreaRight" fmla="*/ 649440 w 649080"/>
              <a:gd name="textAreaTop" fmla="*/ 0 h 369720"/>
              <a:gd name="textAreaBottom" fmla="*/ 370080 h 36972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57" name="371 Serbest Form"/>
          <p:cNvSpPr/>
          <p:nvPr/>
        </p:nvSpPr>
        <p:spPr>
          <a:xfrm>
            <a:off x="6045120" y="1962000"/>
            <a:ext cx="1377720" cy="369720"/>
          </a:xfrm>
          <a:custGeom>
            <a:avLst/>
            <a:gdLst>
              <a:gd name="textAreaLeft" fmla="*/ 0 w 1377720"/>
              <a:gd name="textAreaRight" fmla="*/ 1378080 w 1377720"/>
              <a:gd name="textAreaTop" fmla="*/ 0 h 369720"/>
              <a:gd name="textAreaBottom" fmla="*/ 370080 h 36972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58" name="372 Serbest Form"/>
          <p:cNvSpPr/>
          <p:nvPr/>
        </p:nvSpPr>
        <p:spPr>
          <a:xfrm>
            <a:off x="7656480" y="1962000"/>
            <a:ext cx="869760" cy="369720"/>
          </a:xfrm>
          <a:custGeom>
            <a:avLst/>
            <a:gdLst>
              <a:gd name="textAreaLeft" fmla="*/ 0 w 869760"/>
              <a:gd name="textAreaRight" fmla="*/ 870120 w 869760"/>
              <a:gd name="textAreaTop" fmla="*/ 0 h 369720"/>
              <a:gd name="textAreaBottom" fmla="*/ 370080 h 36972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59" name="373 Serbest Form"/>
          <p:cNvSpPr/>
          <p:nvPr/>
        </p:nvSpPr>
        <p:spPr>
          <a:xfrm>
            <a:off x="531720" y="928800"/>
            <a:ext cx="7899120" cy="1539360"/>
          </a:xfrm>
          <a:custGeom>
            <a:avLst/>
            <a:gdLst>
              <a:gd name="textAreaLeft" fmla="*/ 0 w 7899120"/>
              <a:gd name="textAreaRight" fmla="*/ 7899480 w 7899120"/>
              <a:gd name="textAreaTop" fmla="*/ 0 h 1539360"/>
              <a:gd name="textAreaBottom" fmla="*/ 1539720 h 153936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0" rIns="0" tIns="0" bIns="0" anchor="t">
            <a:spAutoFit/>
          </a:bodyPr>
          <a:p>
            <a:pPr marL="12600" algn="just" defTabSz="914400">
              <a:lnSpc>
                <a:spcPct val="100000"/>
              </a:lnSpc>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400" b="0" u="none" strike="noStrike">
                <a:solidFill>
                  <a:srgbClr val="000000"/>
                </a:solidFill>
                <a:effectLst/>
                <a:uFillTx/>
                <a:latin typeface="Arial"/>
                <a:ea typeface="Times New Roman"/>
              </a:rPr>
              <a:t>         “Kıymet takdirine </a:t>
            </a:r>
            <a:r>
              <a:rPr lang="tr-TR" sz="2400" b="1" u="none" strike="noStrike">
                <a:solidFill>
                  <a:srgbClr val="000000"/>
                </a:solidFill>
                <a:effectLst/>
                <a:uFillTx/>
                <a:latin typeface="Arial"/>
                <a:ea typeface="Times New Roman"/>
              </a:rPr>
              <a:t>süresinde itiraz etmeyenler </a:t>
            </a:r>
            <a:r>
              <a:rPr lang="tr-TR" sz="2400" b="0" u="none" strike="noStrike">
                <a:solidFill>
                  <a:srgbClr val="000000"/>
                </a:solidFill>
                <a:effectLst/>
                <a:uFillTx/>
                <a:latin typeface="Arial"/>
                <a:ea typeface="Times New Roman"/>
              </a:rPr>
              <a:t>kıymet takdirinin usulsüz olduğundan bahisle ihalenin feshini talep edemezler.”</a:t>
            </a:r>
            <a:endParaRPr lang="tr-TR" sz="2400" b="0" u="none" strike="noStrike">
              <a:solidFill>
                <a:srgbClr val="000000"/>
              </a:solidFill>
              <a:effectLst/>
              <a:uFillTx/>
              <a:latin typeface="Arial"/>
            </a:endParaRPr>
          </a:p>
          <a:p>
            <a:pPr marL="12600" defTabSz="914400">
              <a:lnSpc>
                <a:spcPct val="100000"/>
              </a:lnSpc>
              <a:spcBef>
                <a:spcPts val="59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20120"/>
                <a:tab algn="l" pos="10769400"/>
              </a:tabLst>
            </a:pPr>
            <a:r>
              <a:rPr lang="tr-TR" sz="2400" b="0" u="none" strike="noStrike">
                <a:solidFill>
                  <a:srgbClr val="ff0000"/>
                </a:solidFill>
                <a:effectLst/>
                <a:uFillTx/>
                <a:latin typeface="Arial"/>
                <a:ea typeface="Times New Roman"/>
              </a:rPr>
              <a:t>           12.HD. 21.01.2014, 2013/35355 - 2014/1252</a:t>
            </a:r>
            <a:endParaRPr lang="tr-TR" sz="2400" b="0" u="none" strike="noStrike">
              <a:solidFill>
                <a:srgbClr val="000000"/>
              </a:solidFill>
              <a:effectLst/>
              <a:uFillTx/>
              <a:latin typeface="Arial"/>
            </a:endParaRPr>
          </a:p>
        </p:txBody>
      </p:sp>
      <p:sp>
        <p:nvSpPr>
          <p:cNvPr id="460" name="374 Serbest Form"/>
          <p:cNvSpPr/>
          <p:nvPr/>
        </p:nvSpPr>
        <p:spPr>
          <a:xfrm>
            <a:off x="6883560" y="2328840"/>
            <a:ext cx="855000" cy="369720"/>
          </a:xfrm>
          <a:custGeom>
            <a:avLst/>
            <a:gdLst>
              <a:gd name="textAreaLeft" fmla="*/ 0 w 855000"/>
              <a:gd name="textAreaRight" fmla="*/ 855360 w 855000"/>
              <a:gd name="textAreaTop" fmla="*/ 0 h 369720"/>
              <a:gd name="textAreaBottom" fmla="*/ 370080 h 36972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61" name="375 Serbest Form"/>
          <p:cNvSpPr/>
          <p:nvPr/>
        </p:nvSpPr>
        <p:spPr>
          <a:xfrm>
            <a:off x="7908840" y="2328840"/>
            <a:ext cx="615600" cy="369720"/>
          </a:xfrm>
          <a:custGeom>
            <a:avLst/>
            <a:gdLst>
              <a:gd name="textAreaLeft" fmla="*/ 0 w 615600"/>
              <a:gd name="textAreaRight" fmla="*/ 615960 w 615600"/>
              <a:gd name="textAreaTop" fmla="*/ 0 h 369720"/>
              <a:gd name="textAreaBottom" fmla="*/ 370080 h 36972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62" name="376 Serbest Form"/>
          <p:cNvSpPr/>
          <p:nvPr/>
        </p:nvSpPr>
        <p:spPr>
          <a:xfrm>
            <a:off x="571320" y="3071880"/>
            <a:ext cx="8000640" cy="2270880"/>
          </a:xfrm>
          <a:custGeom>
            <a:avLst/>
            <a:gdLst>
              <a:gd name="textAreaLeft" fmla="*/ 0 w 8000640"/>
              <a:gd name="textAreaRight" fmla="*/ 8001000 w 8000640"/>
              <a:gd name="textAreaTop" fmla="*/ 0 h 2270880"/>
              <a:gd name="textAreaBottom" fmla="*/ 2271240 h 227088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0" rIns="0" tIns="0" bIns="0" anchor="t">
            <a:spAutoFit/>
          </a:bodyPr>
          <a:p>
            <a:pPr marL="12600" defTabSz="914400">
              <a:lnSpc>
                <a:spcPct val="100000"/>
              </a:lnSpc>
              <a:tabLst>
                <a:tab algn="l" pos="0"/>
                <a:tab algn="l" pos="900000"/>
                <a:tab algn="l" pos="1814400"/>
                <a:tab algn="l" pos="2728800"/>
                <a:tab algn="l" pos="3643200"/>
                <a:tab algn="l" pos="4557600"/>
                <a:tab algn="l" pos="5472000"/>
                <a:tab algn="l" pos="6386400"/>
                <a:tab algn="l" pos="7300800"/>
                <a:tab algn="l" pos="8215200"/>
                <a:tab algn="l" pos="9129600"/>
                <a:tab algn="l" pos="10044000"/>
                <a:tab algn="l" pos="10320120"/>
                <a:tab algn="l" pos="10769400"/>
              </a:tabLst>
            </a:pPr>
            <a:r>
              <a:rPr lang="tr-TR" sz="2400" b="0" u="none" strike="noStrike">
                <a:solidFill>
                  <a:srgbClr val="000000"/>
                </a:solidFill>
                <a:effectLst/>
                <a:uFillTx/>
                <a:latin typeface="Arial"/>
                <a:ea typeface="Times New Roman"/>
              </a:rPr>
              <a:t>         “Satışın kıymet takdirinin esas alındığı tarihten 2 sene sonra yapılması başlı</a:t>
            </a:r>
            <a:r>
              <a:rPr lang="tr-TR" sz="2400" b="0" u="none" strike="noStrike">
                <a:solidFill>
                  <a:srgbClr val="000000"/>
                </a:solidFill>
                <a:effectLst/>
                <a:uFillTx/>
                <a:latin typeface="Arial"/>
                <a:ea typeface="Times New Roman"/>
              </a:rPr>
              <a:t>	</a:t>
            </a:r>
            <a:r>
              <a:rPr lang="tr-TR" sz="2400" b="0" u="none" strike="noStrike">
                <a:solidFill>
                  <a:srgbClr val="000000"/>
                </a:solidFill>
                <a:effectLst/>
                <a:uFillTx/>
                <a:latin typeface="Arial"/>
                <a:ea typeface="Times New Roman"/>
              </a:rPr>
              <a:t>başına ihalenin feshi sebebidir. </a:t>
            </a:r>
            <a:r>
              <a:rPr lang="tr-TR" sz="2400" b="1" u="none" strike="noStrike">
                <a:solidFill>
                  <a:srgbClr val="000000"/>
                </a:solidFill>
                <a:effectLst/>
                <a:uFillTx/>
                <a:latin typeface="Arial"/>
                <a:ea typeface="Times New Roman"/>
              </a:rPr>
              <a:t>2 yıllık sürenin başlangıcı</a:t>
            </a:r>
            <a:r>
              <a:rPr lang="tr-TR" sz="2400" b="0" u="none" strike="noStrike">
                <a:solidFill>
                  <a:srgbClr val="000000"/>
                </a:solidFill>
                <a:effectLst/>
                <a:uFillTx/>
                <a:latin typeface="Arial"/>
                <a:ea typeface="Times New Roman"/>
              </a:rPr>
              <a:t>: bilahare kesinleşmesi kaydıyla kıymet takdirinin yapıldığı tarihtir. Bu husus kamu düzenine ilişkin olup, mahkemece re’sen nazara alınmalıdır.”</a:t>
            </a:r>
            <a:endParaRPr lang="tr-TR" sz="2400" b="0" u="none" strike="noStrike">
              <a:solidFill>
                <a:srgbClr val="000000"/>
              </a:solidFill>
              <a:effectLst/>
              <a:uFillTx/>
              <a:latin typeface="Arial"/>
            </a:endParaRPr>
          </a:p>
          <a:p>
            <a:pPr marL="12600" algn="just" defTabSz="914400">
              <a:lnSpc>
                <a:spcPct val="100000"/>
              </a:lnSpc>
              <a:spcBef>
                <a:spcPts val="598"/>
              </a:spcBef>
              <a:tabLst>
                <a:tab algn="l" pos="0"/>
                <a:tab algn="l" pos="900000"/>
                <a:tab algn="l" pos="1814400"/>
                <a:tab algn="l" pos="2728800"/>
                <a:tab algn="l" pos="3643200"/>
                <a:tab algn="l" pos="4557600"/>
                <a:tab algn="l" pos="5472000"/>
                <a:tab algn="l" pos="6386400"/>
                <a:tab algn="l" pos="7300800"/>
                <a:tab algn="l" pos="8215200"/>
                <a:tab algn="l" pos="9129600"/>
                <a:tab algn="l" pos="10044000"/>
                <a:tab algn="l" pos="10320120"/>
                <a:tab algn="l" pos="10769400"/>
              </a:tabLst>
            </a:pPr>
            <a:r>
              <a:rPr lang="tr-TR" sz="2400" b="0" u="none" strike="noStrike">
                <a:solidFill>
                  <a:srgbClr val="ff0000"/>
                </a:solidFill>
                <a:effectLst/>
                <a:uFillTx/>
                <a:latin typeface="Arial"/>
                <a:ea typeface="Times New Roman"/>
              </a:rPr>
              <a:t>           12.HD. 10.12.2013, 32133/39331</a:t>
            </a:r>
            <a:endParaRPr lang="tr-TR" sz="24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3" name="377 Serbest Form"/>
          <p:cNvSpPr/>
          <p:nvPr/>
        </p:nvSpPr>
        <p:spPr>
          <a:xfrm>
            <a:off x="876312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3816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64" name="378 Serbest Form"/>
          <p:cNvSpPr/>
          <p:nvPr/>
        </p:nvSpPr>
        <p:spPr>
          <a:xfrm>
            <a:off x="8748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3564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65" name="379 Serbest Form"/>
          <p:cNvSpPr/>
          <p:nvPr/>
        </p:nvSpPr>
        <p:spPr>
          <a:xfrm>
            <a:off x="540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1260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66" name="380 Serbest Form"/>
          <p:cNvSpPr/>
          <p:nvPr/>
        </p:nvSpPr>
        <p:spPr>
          <a:xfrm>
            <a:off x="8839080" y="0"/>
            <a:ext cx="304560" cy="6857640"/>
          </a:xfrm>
          <a:custGeom>
            <a:avLst/>
            <a:gdLst>
              <a:gd name="textAreaLeft" fmla="*/ 0 w 304560"/>
              <a:gd name="textAreaRight" fmla="*/ 304920 w 304560"/>
              <a:gd name="textAreaTop" fmla="*/ 0 h 6857640"/>
              <a:gd name="textAreaBottom" fmla="*/ 6858000 h 6857640"/>
            </a:gdLst>
            <a:ahLst/>
            <a:cxnLst/>
            <a:rect l="textAreaLeft" t="textAreaTop" r="textAreaRight" b="textAreaBottom"/>
            <a:pathLst>
              <a:path w="304800" h="6858000">
                <a:moveTo>
                  <a:pt x="0" y="6858000"/>
                </a:moveTo>
                <a:lnTo>
                  <a:pt x="304800" y="6858000"/>
                </a:lnTo>
                <a:lnTo>
                  <a:pt x="304800" y="0"/>
                </a:lnTo>
                <a:lnTo>
                  <a:pt x="0" y="0"/>
                </a:lnTo>
                <a:lnTo>
                  <a:pt x="0" y="6858000"/>
                </a:lnTo>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67" name="381 Serbest Form"/>
          <p:cNvSpPr/>
          <p:nvPr/>
        </p:nvSpPr>
        <p:spPr>
          <a:xfrm>
            <a:off x="89154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9360">
            <a:solidFill>
              <a:srgbClr val="fd8537"/>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68" name="382 Serbest Form"/>
          <p:cNvSpPr/>
          <p:nvPr/>
        </p:nvSpPr>
        <p:spPr>
          <a:xfrm>
            <a:off x="8156520" y="5715000"/>
            <a:ext cx="549000" cy="549000"/>
          </a:xfrm>
          <a:custGeom>
            <a:avLst/>
            <a:gdLst>
              <a:gd name="textAreaLeft" fmla="*/ 0 w 549000"/>
              <a:gd name="textAreaRight" fmla="*/ 549360 w 549000"/>
              <a:gd name="textAreaTop" fmla="*/ 0 h 549000"/>
              <a:gd name="textAreaBottom" fmla="*/ 549360 h 549000"/>
            </a:gdLst>
            <a:ahLst/>
            <a:cxnLst/>
            <a:rect l="textAreaLeft" t="textAreaTop" r="textAreaRight" b="textAreaBottom"/>
            <a:pathLst>
              <a:path w="549275" h="549275">
                <a:moveTo>
                  <a:pt x="274700" y="0"/>
                </a:moveTo>
                <a:lnTo>
                  <a:pt x="230130" y="3594"/>
                </a:lnTo>
                <a:lnTo>
                  <a:pt x="187854" y="14001"/>
                </a:lnTo>
                <a:lnTo>
                  <a:pt x="148437" y="30654"/>
                </a:lnTo>
                <a:lnTo>
                  <a:pt x="112443" y="52989"/>
                </a:lnTo>
                <a:lnTo>
                  <a:pt x="80438" y="80440"/>
                </a:lnTo>
                <a:lnTo>
                  <a:pt x="52986" y="112441"/>
                </a:lnTo>
                <a:lnTo>
                  <a:pt x="30651" y="148426"/>
                </a:lnTo>
                <a:lnTo>
                  <a:pt x="13999" y="187831"/>
                </a:lnTo>
                <a:lnTo>
                  <a:pt x="3593" y="230090"/>
                </a:lnTo>
                <a:lnTo>
                  <a:pt x="0" y="274637"/>
                </a:lnTo>
                <a:lnTo>
                  <a:pt x="910" y="297161"/>
                </a:lnTo>
                <a:lnTo>
                  <a:pt x="7980" y="340635"/>
                </a:lnTo>
                <a:lnTo>
                  <a:pt x="21580" y="381537"/>
                </a:lnTo>
                <a:lnTo>
                  <a:pt x="41144" y="419303"/>
                </a:lnTo>
                <a:lnTo>
                  <a:pt x="66108" y="453367"/>
                </a:lnTo>
                <a:lnTo>
                  <a:pt x="95907" y="483164"/>
                </a:lnTo>
                <a:lnTo>
                  <a:pt x="129977" y="508127"/>
                </a:lnTo>
                <a:lnTo>
                  <a:pt x="167753" y="527692"/>
                </a:lnTo>
                <a:lnTo>
                  <a:pt x="208670" y="541293"/>
                </a:lnTo>
                <a:lnTo>
                  <a:pt x="252164" y="548364"/>
                </a:lnTo>
                <a:lnTo>
                  <a:pt x="274700" y="549275"/>
                </a:lnTo>
                <a:lnTo>
                  <a:pt x="297219" y="548364"/>
                </a:lnTo>
                <a:lnTo>
                  <a:pt x="340682" y="541293"/>
                </a:lnTo>
                <a:lnTo>
                  <a:pt x="381575" y="527692"/>
                </a:lnTo>
                <a:lnTo>
                  <a:pt x="419332" y="508127"/>
                </a:lnTo>
                <a:lnTo>
                  <a:pt x="453388" y="483164"/>
                </a:lnTo>
                <a:lnTo>
                  <a:pt x="483178" y="453367"/>
                </a:lnTo>
                <a:lnTo>
                  <a:pt x="508136" y="419303"/>
                </a:lnTo>
                <a:lnTo>
                  <a:pt x="527696" y="381537"/>
                </a:lnTo>
                <a:lnTo>
                  <a:pt x="541294" y="340635"/>
                </a:lnTo>
                <a:lnTo>
                  <a:pt x="548364" y="297161"/>
                </a:lnTo>
                <a:lnTo>
                  <a:pt x="549275" y="274637"/>
                </a:lnTo>
                <a:lnTo>
                  <a:pt x="548364" y="252113"/>
                </a:lnTo>
                <a:lnTo>
                  <a:pt x="541294" y="208639"/>
                </a:lnTo>
                <a:lnTo>
                  <a:pt x="527696" y="167737"/>
                </a:lnTo>
                <a:lnTo>
                  <a:pt x="508136" y="129971"/>
                </a:lnTo>
                <a:lnTo>
                  <a:pt x="483178" y="95907"/>
                </a:lnTo>
                <a:lnTo>
                  <a:pt x="453388" y="66110"/>
                </a:lnTo>
                <a:lnTo>
                  <a:pt x="419332" y="41147"/>
                </a:lnTo>
                <a:lnTo>
                  <a:pt x="381575" y="21582"/>
                </a:lnTo>
                <a:lnTo>
                  <a:pt x="340682" y="7981"/>
                </a:lnTo>
                <a:lnTo>
                  <a:pt x="297219" y="910"/>
                </a:lnTo>
                <a:lnTo>
                  <a:pt x="274700" y="0"/>
                </a:lnTo>
                <a:close/>
              </a:path>
            </a:pathLst>
          </a:custGeom>
          <a:solidFill>
            <a:srgbClr val="fd8537"/>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69" name="383 Serbest Form"/>
          <p:cNvSpPr/>
          <p:nvPr/>
        </p:nvSpPr>
        <p:spPr>
          <a:xfrm>
            <a:off x="380880" y="444600"/>
            <a:ext cx="8153280" cy="5852520"/>
          </a:xfrm>
          <a:custGeom>
            <a:avLst/>
            <a:gdLst>
              <a:gd name="textAreaLeft" fmla="*/ 0 w 8153280"/>
              <a:gd name="textAreaRight" fmla="*/ 8153640 w 8153280"/>
              <a:gd name="textAreaTop" fmla="*/ 0 h 5852520"/>
              <a:gd name="textAreaBottom" fmla="*/ 5852880 h 585252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0" rIns="0" tIns="0" bIns="0" anchor="t">
            <a:spAutoFit/>
          </a:bodyPr>
          <a:p>
            <a:pPr marL="12600" indent="641160" algn="just" defTabSz="914400">
              <a:lnSpc>
                <a:spcPct val="100000"/>
              </a:lnSpc>
              <a:tabLst>
                <a:tab algn="l" pos="0"/>
              </a:tabLst>
            </a:pPr>
            <a:r>
              <a:rPr lang="tr-TR" sz="2400" b="0" u="none" strike="noStrike">
                <a:solidFill>
                  <a:srgbClr val="000000"/>
                </a:solidFill>
                <a:effectLst/>
                <a:uFillTx/>
                <a:latin typeface="Arial"/>
                <a:ea typeface="Times New Roman"/>
              </a:rPr>
              <a:t>“Kıymet  takdirine  itiraz  edilmesine  rağmen, satışın yapılmış  olması; mahkemece satışın durdurulmasına  karar verilmediği sürece, tek başına ihalenin feshi nedeni olmaz. Böyle bir durumda, kıymet takdirine itiraza ilişkin ileri sürülen hususlar  mahkemece değerlendirilip, satışa konu taşınırın satışa esas alınan muhammen bedelinin doğruluğu denetlenerek, bedelinin gerçek değerin altında olup  olmadığının tespiti yoluna gidilmeli; satışa esas</a:t>
            </a:r>
            <a:r>
              <a:rPr lang="tr-TR" sz="2400" b="0" u="none" strike="noStrike">
                <a:solidFill>
                  <a:srgbClr val="000000"/>
                </a:solidFill>
                <a:effectLst/>
                <a:uFillTx/>
                <a:latin typeface="Arial"/>
                <a:ea typeface="Times New Roman"/>
              </a:rPr>
              <a:t>	</a:t>
            </a:r>
            <a:r>
              <a:rPr lang="tr-TR" sz="2400" b="0" u="none" strike="noStrike">
                <a:solidFill>
                  <a:srgbClr val="000000"/>
                </a:solidFill>
                <a:effectLst/>
                <a:uFillTx/>
                <a:latin typeface="Arial"/>
                <a:ea typeface="Times New Roman"/>
              </a:rPr>
              <a:t>alınan muhammen</a:t>
            </a:r>
            <a:r>
              <a:rPr lang="tr-TR" sz="2400" b="0" u="none" strike="noStrike">
                <a:solidFill>
                  <a:srgbClr val="000000"/>
                </a:solidFill>
                <a:effectLst/>
                <a:uFillTx/>
                <a:latin typeface="Arial"/>
                <a:ea typeface="Times New Roman"/>
              </a:rPr>
              <a:t>	</a:t>
            </a:r>
            <a:r>
              <a:rPr lang="tr-TR" sz="2400" b="0" u="none" strike="noStrike">
                <a:solidFill>
                  <a:srgbClr val="000000"/>
                </a:solidFill>
                <a:effectLst/>
                <a:uFillTx/>
                <a:latin typeface="Arial"/>
                <a:ea typeface="Times New Roman"/>
              </a:rPr>
              <a:t>değerin gerçek değeri yansıttığının tespiti halinde ise ihalenin feshi istemi reddedilmelidir.”</a:t>
            </a:r>
            <a:endParaRPr lang="tr-TR" sz="2400" b="0" u="none" strike="noStrike">
              <a:solidFill>
                <a:srgbClr val="000000"/>
              </a:solidFill>
              <a:effectLst/>
              <a:uFillTx/>
              <a:latin typeface="Arial"/>
            </a:endParaRPr>
          </a:p>
          <a:p>
            <a:pPr marL="12600" indent="641160" algn="just" defTabSz="914400">
              <a:lnSpc>
                <a:spcPct val="100000"/>
              </a:lnSpc>
              <a:tabLst>
                <a:tab algn="l" pos="0"/>
              </a:tabLst>
            </a:pPr>
            <a:r>
              <a:rPr lang="tr-TR" sz="2400" b="0" u="none" strike="noStrike">
                <a:solidFill>
                  <a:srgbClr val="ff0000"/>
                </a:solidFill>
                <a:effectLst/>
                <a:uFillTx/>
                <a:latin typeface="Arial"/>
                <a:ea typeface="Times New Roman"/>
              </a:rPr>
              <a:t>12.HD. 04.11.2013, 29282/34591</a:t>
            </a:r>
            <a:endParaRPr lang="tr-TR" sz="2400" b="0" u="none" strike="noStrike">
              <a:solidFill>
                <a:srgbClr val="000000"/>
              </a:solidFill>
              <a:effectLst/>
              <a:uFillTx/>
              <a:latin typeface="Arial"/>
            </a:endParaRPr>
          </a:p>
          <a:p>
            <a:pPr marL="12600" indent="641160" algn="just" defTabSz="914400">
              <a:lnSpc>
                <a:spcPct val="100000"/>
              </a:lnSpc>
              <a:tabLst>
                <a:tab algn="l" pos="0"/>
              </a:tabLst>
            </a:pPr>
            <a:endParaRPr lang="tr-TR" sz="2400" b="0" u="none" strike="noStrike">
              <a:solidFill>
                <a:srgbClr val="000000"/>
              </a:solidFill>
              <a:effectLst/>
              <a:uFillTx/>
              <a:latin typeface="Arial"/>
            </a:endParaRPr>
          </a:p>
          <a:p>
            <a:pPr marL="12600" indent="641160" algn="just" defTabSz="914400">
              <a:lnSpc>
                <a:spcPct val="100000"/>
              </a:lnSpc>
              <a:tabLst>
                <a:tab algn="l" pos="0"/>
              </a:tabLst>
            </a:pPr>
            <a:r>
              <a:rPr lang="tr-TR" sz="2400" b="0" u="none" strike="noStrike">
                <a:solidFill>
                  <a:srgbClr val="000000"/>
                </a:solidFill>
                <a:effectLst/>
                <a:uFillTx/>
                <a:latin typeface="Arial"/>
                <a:ea typeface="Times New Roman"/>
              </a:rPr>
              <a:t>“</a:t>
            </a:r>
            <a:r>
              <a:rPr lang="tr-TR" sz="2400" b="1" u="none" strike="noStrike">
                <a:solidFill>
                  <a:srgbClr val="000000"/>
                </a:solidFill>
                <a:effectLst/>
                <a:uFillTx/>
                <a:latin typeface="Arial"/>
                <a:ea typeface="Times New Roman"/>
              </a:rPr>
              <a:t>Gazete ilanı </a:t>
            </a:r>
            <a:r>
              <a:rPr lang="tr-TR" sz="2400" b="0" u="none" strike="noStrike">
                <a:solidFill>
                  <a:srgbClr val="000000"/>
                </a:solidFill>
                <a:effectLst/>
                <a:uFillTx/>
                <a:latin typeface="Arial"/>
                <a:ea typeface="Times New Roman"/>
              </a:rPr>
              <a:t>yapılmaması ihalenin feshi nedenidir.” (350.000,00 muhammen bedelli taşınmaz 225.000,00 TL’ye satıldı.) </a:t>
            </a:r>
            <a:r>
              <a:rPr lang="tr-TR" sz="2400" b="0" u="none" strike="noStrike">
                <a:solidFill>
                  <a:srgbClr val="000000"/>
                </a:solidFill>
                <a:effectLst/>
                <a:uFillTx/>
                <a:latin typeface="Arial"/>
                <a:ea typeface="Times New Roman"/>
              </a:rPr>
              <a:t>	</a:t>
            </a:r>
            <a:endParaRPr lang="tr-TR" sz="2400" b="0" u="none" strike="noStrike">
              <a:solidFill>
                <a:srgbClr val="000000"/>
              </a:solidFill>
              <a:effectLst/>
              <a:uFillTx/>
              <a:latin typeface="Arial"/>
            </a:endParaRPr>
          </a:p>
          <a:p>
            <a:pPr marL="12600" indent="641160" algn="just" defTabSz="914400">
              <a:lnSpc>
                <a:spcPct val="100000"/>
              </a:lnSpc>
              <a:tabLst>
                <a:tab algn="l" pos="0"/>
              </a:tabLst>
            </a:pPr>
            <a:r>
              <a:rPr lang="tr-TR" sz="2400" b="0" u="none" strike="noStrike">
                <a:solidFill>
                  <a:srgbClr val="ff0000"/>
                </a:solidFill>
                <a:effectLst/>
                <a:uFillTx/>
                <a:latin typeface="Arial"/>
                <a:ea typeface="Times New Roman"/>
              </a:rPr>
              <a:t>12 HD. 22.12.2015, 2015/29091 E. ??</a:t>
            </a:r>
            <a:endParaRPr lang="tr-TR" sz="2400" b="0" u="none" strike="noStrike">
              <a:solidFill>
                <a:srgbClr val="000000"/>
              </a:solidFill>
              <a:effectLst/>
              <a:uFillTx/>
              <a:latin typeface="Arial"/>
            </a:endParaRPr>
          </a:p>
        </p:txBody>
      </p:sp>
      <p:sp>
        <p:nvSpPr>
          <p:cNvPr id="470" name="384 Serbest Form"/>
          <p:cNvSpPr/>
          <p:nvPr/>
        </p:nvSpPr>
        <p:spPr>
          <a:xfrm>
            <a:off x="6262560" y="3916440"/>
            <a:ext cx="846000" cy="822600"/>
          </a:xfrm>
          <a:custGeom>
            <a:avLst/>
            <a:gdLst>
              <a:gd name="textAreaLeft" fmla="*/ 0 w 846000"/>
              <a:gd name="textAreaRight" fmla="*/ 846360 w 846000"/>
              <a:gd name="textAreaTop" fmla="*/ 0 h 822600"/>
              <a:gd name="textAreaBottom" fmla="*/ 822960 h 82260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0" rIns="0" tIns="0" bIns="0" anchor="t">
            <a:spAutoFit/>
          </a:bodyPr>
          <a:p>
            <a:endParaRPr lang="tr-TR" sz="1800" b="0" u="none" strike="noStrike">
              <a:solidFill>
                <a:srgbClr val="000000"/>
              </a:solidFill>
              <a:effectLst/>
              <a:uFillTx/>
              <a:latin typeface="Arial"/>
            </a:endParaRPr>
          </a:p>
        </p:txBody>
      </p:sp>
      <p:sp>
        <p:nvSpPr>
          <p:cNvPr id="471" name="385 Serbest Form"/>
          <p:cNvSpPr/>
          <p:nvPr/>
        </p:nvSpPr>
        <p:spPr>
          <a:xfrm>
            <a:off x="7308720" y="3916440"/>
            <a:ext cx="785520" cy="822600"/>
          </a:xfrm>
          <a:custGeom>
            <a:avLst/>
            <a:gdLst>
              <a:gd name="textAreaLeft" fmla="*/ 0 w 785520"/>
              <a:gd name="textAreaRight" fmla="*/ 785880 w 785520"/>
              <a:gd name="textAreaTop" fmla="*/ 0 h 822600"/>
              <a:gd name="textAreaBottom" fmla="*/ 822960 h 82260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0" rIns="0" tIns="0" bIns="0" anchor="t">
            <a:spAutoFit/>
          </a:bodyPr>
          <a:p>
            <a:endParaRPr lang="tr-TR" sz="1800" b="0" u="none" strike="noStrike">
              <a:solidFill>
                <a:srgbClr val="000000"/>
              </a:solidFill>
              <a:effectLst/>
              <a:uFillTx/>
              <a:latin typeface="Arial"/>
            </a:endParaRPr>
          </a:p>
        </p:txBody>
      </p:sp>
      <p:sp>
        <p:nvSpPr>
          <p:cNvPr id="472" name="386 Serbest Form"/>
          <p:cNvSpPr/>
          <p:nvPr/>
        </p:nvSpPr>
        <p:spPr>
          <a:xfrm>
            <a:off x="1071360" y="5000760"/>
            <a:ext cx="7046640" cy="823320"/>
          </a:xfrm>
          <a:custGeom>
            <a:avLst/>
            <a:gdLst>
              <a:gd name="textAreaLeft" fmla="*/ 0 w 7046640"/>
              <a:gd name="textAreaRight" fmla="*/ 7047000 w 7046640"/>
              <a:gd name="textAreaTop" fmla="*/ 0 h 823320"/>
              <a:gd name="textAreaBottom" fmla="*/ 823680 h 82332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0" rIns="0" tIns="0" bIns="0" anchor="t">
            <a:spAutoFit/>
          </a:bodyPr>
          <a:p>
            <a:pPr marL="12600" defTabSz="914400">
              <a:lnSpc>
                <a:spcPct val="100000"/>
              </a:lnSpc>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endParaRPr lang="tr-TR" sz="1800" b="0" u="none" strike="noStrike">
              <a:solidFill>
                <a:srgbClr val="000000"/>
              </a:solidFill>
              <a:effectLst/>
              <a:uFillTx/>
              <a:latin typeface="Arial"/>
            </a:endParaRPr>
          </a:p>
          <a:p>
            <a:pPr marL="12600" defTabSz="914400">
              <a:lnSpc>
                <a:spcPct val="100000"/>
              </a:lnSpc>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endParaRPr lang="tr-TR" sz="1800" b="0" u="none" strike="noStrike">
              <a:solidFill>
                <a:srgbClr val="000000"/>
              </a:solidFill>
              <a:effectLst/>
              <a:uFillTx/>
              <a:latin typeface="Arial"/>
            </a:endParaRPr>
          </a:p>
          <a:p>
            <a:pPr marL="12600" defTabSz="914400">
              <a:lnSpc>
                <a:spcPct val="100000"/>
              </a:lnSpc>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endParaRPr lang="tr-TR" sz="1800" b="0" u="none" strike="noStrike">
              <a:solidFill>
                <a:srgbClr val="000000"/>
              </a:solidFill>
              <a:effectLst/>
              <a:uFillTx/>
              <a:latin typeface="Arial"/>
            </a:endParaRPr>
          </a:p>
        </p:txBody>
      </p:sp>
      <p:sp>
        <p:nvSpPr>
          <p:cNvPr id="473" name="387 Dikdörtgen"/>
          <p:cNvSpPr/>
          <p:nvPr/>
        </p:nvSpPr>
        <p:spPr>
          <a:xfrm>
            <a:off x="609480" y="4941720"/>
            <a:ext cx="7711920" cy="642600"/>
          </a:xfrm>
          <a:prstGeom prst="rect">
            <a:avLst/>
          </a:prstGeom>
          <a:noFill/>
          <a:ln w="0">
            <a:noFill/>
          </a:ln>
        </p:spPr>
        <p:style>
          <a:lnRef idx="0"/>
          <a:fillRef idx="0"/>
          <a:effectRef idx="0"/>
          <a:fontRef idx="minor"/>
        </p:style>
        <p:txBody>
          <a:bodyPr lIns="90000" rIns="90000" tIns="46800" bIns="46800" anchor="t">
            <a:spAutoFit/>
          </a:bodyPr>
          <a:p>
            <a:pPr defTabSz="914400">
              <a:lnSpc>
                <a:spcPct val="100000"/>
              </a:lnSpc>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br>
              <a:rPr sz="1800"/>
            </a:br>
            <a:endParaRPr lang="tr-TR" sz="18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74" name="388 Serbest Form"/>
          <p:cNvSpPr/>
          <p:nvPr/>
        </p:nvSpPr>
        <p:spPr>
          <a:xfrm>
            <a:off x="876312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3816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75" name="389 Serbest Form"/>
          <p:cNvSpPr/>
          <p:nvPr/>
        </p:nvSpPr>
        <p:spPr>
          <a:xfrm>
            <a:off x="8748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3564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76" name="390 Serbest Form"/>
          <p:cNvSpPr/>
          <p:nvPr/>
        </p:nvSpPr>
        <p:spPr>
          <a:xfrm>
            <a:off x="540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1260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77" name="391 Serbest Form"/>
          <p:cNvSpPr/>
          <p:nvPr/>
        </p:nvSpPr>
        <p:spPr>
          <a:xfrm>
            <a:off x="8839080" y="0"/>
            <a:ext cx="304560" cy="6857640"/>
          </a:xfrm>
          <a:custGeom>
            <a:avLst/>
            <a:gdLst>
              <a:gd name="textAreaLeft" fmla="*/ 0 w 304560"/>
              <a:gd name="textAreaRight" fmla="*/ 304920 w 304560"/>
              <a:gd name="textAreaTop" fmla="*/ 0 h 6857640"/>
              <a:gd name="textAreaBottom" fmla="*/ 6858000 h 6857640"/>
            </a:gdLst>
            <a:ahLst/>
            <a:cxnLst/>
            <a:rect l="textAreaLeft" t="textAreaTop" r="textAreaRight" b="textAreaBottom"/>
            <a:pathLst>
              <a:path w="304800" h="6858000">
                <a:moveTo>
                  <a:pt x="0" y="6858000"/>
                </a:moveTo>
                <a:lnTo>
                  <a:pt x="304800" y="6858000"/>
                </a:lnTo>
                <a:lnTo>
                  <a:pt x="304800" y="0"/>
                </a:lnTo>
                <a:lnTo>
                  <a:pt x="0" y="0"/>
                </a:lnTo>
                <a:lnTo>
                  <a:pt x="0" y="6858000"/>
                </a:lnTo>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78" name="392 Serbest Form"/>
          <p:cNvSpPr/>
          <p:nvPr/>
        </p:nvSpPr>
        <p:spPr>
          <a:xfrm>
            <a:off x="89154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9360">
            <a:solidFill>
              <a:srgbClr val="fd8537"/>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79" name="393 Serbest Form"/>
          <p:cNvSpPr/>
          <p:nvPr/>
        </p:nvSpPr>
        <p:spPr>
          <a:xfrm>
            <a:off x="8156520" y="5715000"/>
            <a:ext cx="549000" cy="549000"/>
          </a:xfrm>
          <a:custGeom>
            <a:avLst/>
            <a:gdLst>
              <a:gd name="textAreaLeft" fmla="*/ 0 w 549000"/>
              <a:gd name="textAreaRight" fmla="*/ 549360 w 549000"/>
              <a:gd name="textAreaTop" fmla="*/ 0 h 549000"/>
              <a:gd name="textAreaBottom" fmla="*/ 549360 h 549000"/>
            </a:gdLst>
            <a:ahLst/>
            <a:cxnLst/>
            <a:rect l="textAreaLeft" t="textAreaTop" r="textAreaRight" b="textAreaBottom"/>
            <a:pathLst>
              <a:path w="549275" h="549275">
                <a:moveTo>
                  <a:pt x="274700" y="0"/>
                </a:moveTo>
                <a:lnTo>
                  <a:pt x="230130" y="3594"/>
                </a:lnTo>
                <a:lnTo>
                  <a:pt x="187854" y="14001"/>
                </a:lnTo>
                <a:lnTo>
                  <a:pt x="148437" y="30654"/>
                </a:lnTo>
                <a:lnTo>
                  <a:pt x="112443" y="52989"/>
                </a:lnTo>
                <a:lnTo>
                  <a:pt x="80438" y="80440"/>
                </a:lnTo>
                <a:lnTo>
                  <a:pt x="52986" y="112441"/>
                </a:lnTo>
                <a:lnTo>
                  <a:pt x="30651" y="148426"/>
                </a:lnTo>
                <a:lnTo>
                  <a:pt x="13999" y="187831"/>
                </a:lnTo>
                <a:lnTo>
                  <a:pt x="3593" y="230090"/>
                </a:lnTo>
                <a:lnTo>
                  <a:pt x="0" y="274637"/>
                </a:lnTo>
                <a:lnTo>
                  <a:pt x="910" y="297161"/>
                </a:lnTo>
                <a:lnTo>
                  <a:pt x="7980" y="340635"/>
                </a:lnTo>
                <a:lnTo>
                  <a:pt x="21580" y="381537"/>
                </a:lnTo>
                <a:lnTo>
                  <a:pt x="41144" y="419303"/>
                </a:lnTo>
                <a:lnTo>
                  <a:pt x="66108" y="453367"/>
                </a:lnTo>
                <a:lnTo>
                  <a:pt x="95907" y="483164"/>
                </a:lnTo>
                <a:lnTo>
                  <a:pt x="129977" y="508127"/>
                </a:lnTo>
                <a:lnTo>
                  <a:pt x="167753" y="527692"/>
                </a:lnTo>
                <a:lnTo>
                  <a:pt x="208670" y="541293"/>
                </a:lnTo>
                <a:lnTo>
                  <a:pt x="252164" y="548364"/>
                </a:lnTo>
                <a:lnTo>
                  <a:pt x="274700" y="549275"/>
                </a:lnTo>
                <a:lnTo>
                  <a:pt x="297219" y="548364"/>
                </a:lnTo>
                <a:lnTo>
                  <a:pt x="340682" y="541293"/>
                </a:lnTo>
                <a:lnTo>
                  <a:pt x="381575" y="527692"/>
                </a:lnTo>
                <a:lnTo>
                  <a:pt x="419332" y="508127"/>
                </a:lnTo>
                <a:lnTo>
                  <a:pt x="453388" y="483164"/>
                </a:lnTo>
                <a:lnTo>
                  <a:pt x="483178" y="453367"/>
                </a:lnTo>
                <a:lnTo>
                  <a:pt x="508136" y="419303"/>
                </a:lnTo>
                <a:lnTo>
                  <a:pt x="527696" y="381537"/>
                </a:lnTo>
                <a:lnTo>
                  <a:pt x="541294" y="340635"/>
                </a:lnTo>
                <a:lnTo>
                  <a:pt x="548364" y="297161"/>
                </a:lnTo>
                <a:lnTo>
                  <a:pt x="549275" y="274637"/>
                </a:lnTo>
                <a:lnTo>
                  <a:pt x="548364" y="252113"/>
                </a:lnTo>
                <a:lnTo>
                  <a:pt x="541294" y="208639"/>
                </a:lnTo>
                <a:lnTo>
                  <a:pt x="527696" y="167737"/>
                </a:lnTo>
                <a:lnTo>
                  <a:pt x="508136" y="129971"/>
                </a:lnTo>
                <a:lnTo>
                  <a:pt x="483178" y="95907"/>
                </a:lnTo>
                <a:lnTo>
                  <a:pt x="453388" y="66110"/>
                </a:lnTo>
                <a:lnTo>
                  <a:pt x="419332" y="41147"/>
                </a:lnTo>
                <a:lnTo>
                  <a:pt x="381575" y="21582"/>
                </a:lnTo>
                <a:lnTo>
                  <a:pt x="340682" y="7981"/>
                </a:lnTo>
                <a:lnTo>
                  <a:pt x="297219" y="910"/>
                </a:lnTo>
                <a:lnTo>
                  <a:pt x="274700" y="0"/>
                </a:lnTo>
                <a:close/>
              </a:path>
            </a:pathLst>
          </a:custGeom>
          <a:solidFill>
            <a:srgbClr val="fd8537"/>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80" name="394 Dikdörtgen"/>
          <p:cNvSpPr/>
          <p:nvPr/>
        </p:nvSpPr>
        <p:spPr>
          <a:xfrm>
            <a:off x="533520" y="474840"/>
            <a:ext cx="8000640" cy="6311880"/>
          </a:xfrm>
          <a:prstGeom prst="rect">
            <a:avLst/>
          </a:prstGeom>
          <a:noFill/>
          <a:ln w="0">
            <a:noFill/>
          </a:ln>
        </p:spPr>
        <p:style>
          <a:lnRef idx="0"/>
          <a:fillRef idx="0"/>
          <a:effectRef idx="0"/>
          <a:fontRef idx="minor"/>
        </p:style>
        <p:txBody>
          <a:bodyPr lIns="90000" rIns="90000" tIns="46800" bIns="46800" anchor="t">
            <a:spAutoFit/>
          </a:bodyPr>
          <a:p>
            <a:pPr algn="just" defTabSz="9144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2720"/>
                <a:tab algn="l" pos="10782000"/>
              </a:tabLst>
            </a:pPr>
            <a:r>
              <a:rPr lang="tr-TR" sz="2400" b="0" u="none" strike="noStrike">
                <a:solidFill>
                  <a:srgbClr val="000000"/>
                </a:solidFill>
                <a:effectLst/>
                <a:uFillTx/>
                <a:latin typeface="Arial"/>
                <a:ea typeface="Times New Roman"/>
              </a:rPr>
              <a:t>	</a:t>
            </a:r>
            <a:r>
              <a:rPr lang="tr-TR" sz="2400" b="0" u="none" strike="noStrike">
                <a:solidFill>
                  <a:srgbClr val="000000"/>
                </a:solidFill>
                <a:effectLst/>
                <a:uFillTx/>
                <a:latin typeface="Arial"/>
                <a:ea typeface="Times New Roman"/>
              </a:rPr>
              <a:t>          “</a:t>
            </a:r>
            <a:r>
              <a:rPr lang="tr-TR" sz="2400" b="1" u="none" strike="noStrike">
                <a:solidFill>
                  <a:srgbClr val="000000"/>
                </a:solidFill>
                <a:effectLst/>
                <a:uFillTx/>
                <a:latin typeface="Arial"/>
                <a:ea typeface="Times New Roman"/>
              </a:rPr>
              <a:t>Satışa hazırlık işlemlerinden </a:t>
            </a:r>
            <a:r>
              <a:rPr lang="tr-TR" sz="2400" b="0" u="none" strike="noStrike">
                <a:solidFill>
                  <a:srgbClr val="000000"/>
                </a:solidFill>
                <a:effectLst/>
                <a:uFillTx/>
                <a:latin typeface="Arial"/>
                <a:ea typeface="Times New Roman"/>
              </a:rPr>
              <a:t>kaynaklanan nedenlerle  ihalenin feshi isteminde bulunulabilmesi için usulsüz olduğu ileri sürülen hususun ihaleden önce şikayetçi tarafından öğrenilmemiş olması, öğrenilmiş ise de İİK’nın 16/1. maddesinde öngörülen </a:t>
            </a:r>
            <a:r>
              <a:rPr lang="tr-TR" sz="2400" b="1" u="none" strike="noStrike">
                <a:solidFill>
                  <a:srgbClr val="000000"/>
                </a:solidFill>
                <a:effectLst/>
                <a:uFillTx/>
                <a:latin typeface="Arial"/>
                <a:ea typeface="Times New Roman"/>
              </a:rPr>
              <a:t>yasal 7 günlük sürede </a:t>
            </a:r>
            <a:r>
              <a:rPr lang="tr-TR" sz="2400" b="0" u="none" strike="noStrike">
                <a:solidFill>
                  <a:srgbClr val="000000"/>
                </a:solidFill>
                <a:effectLst/>
                <a:uFillTx/>
                <a:latin typeface="Arial"/>
                <a:ea typeface="Times New Roman"/>
              </a:rPr>
              <a:t>icra mahkemesi nezdinde şikayet konusu yapılmış olması gerekir.</a:t>
            </a:r>
            <a:endParaRPr lang="tr-TR" sz="2400" b="0" u="none" strike="noStrike">
              <a:solidFill>
                <a:srgbClr val="000000"/>
              </a:solidFill>
              <a:effectLst/>
              <a:uFillTx/>
              <a:latin typeface="Arial"/>
            </a:endParaRPr>
          </a:p>
          <a:p>
            <a:pPr algn="just" defTabSz="9144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2720"/>
                <a:tab algn="l" pos="10782000"/>
              </a:tabLst>
            </a:pPr>
            <a:endParaRPr lang="tr-TR" sz="2400" b="0" u="none" strike="noStrike">
              <a:solidFill>
                <a:srgbClr val="000000"/>
              </a:solidFill>
              <a:effectLst/>
              <a:uFillTx/>
              <a:latin typeface="Arial"/>
            </a:endParaRPr>
          </a:p>
          <a:p>
            <a:pPr algn="just" defTabSz="9144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2720"/>
                <a:tab algn="l" pos="10782000"/>
              </a:tabLst>
            </a:pPr>
            <a:r>
              <a:rPr lang="tr-TR" sz="2400" b="0" u="none" strike="noStrike">
                <a:solidFill>
                  <a:srgbClr val="000000"/>
                </a:solidFill>
                <a:effectLst/>
                <a:uFillTx/>
                <a:latin typeface="Arial"/>
                <a:ea typeface="Times New Roman"/>
              </a:rPr>
              <a:t>	</a:t>
            </a:r>
            <a:r>
              <a:rPr lang="tr-TR" sz="2400" b="0" u="none" strike="noStrike">
                <a:solidFill>
                  <a:srgbClr val="000000"/>
                </a:solidFill>
                <a:effectLst/>
                <a:uFillTx/>
                <a:latin typeface="Arial"/>
                <a:ea typeface="Times New Roman"/>
              </a:rPr>
              <a:t>	</a:t>
            </a:r>
            <a:r>
              <a:rPr lang="tr-TR" sz="2400" b="0" u="none" strike="noStrike">
                <a:solidFill>
                  <a:srgbClr val="000000"/>
                </a:solidFill>
                <a:effectLst/>
                <a:uFillTx/>
                <a:latin typeface="Arial"/>
                <a:ea typeface="Times New Roman"/>
              </a:rPr>
              <a:t>Şikayetçiye satışa hazırlık işlemi ile ilgili olarak herhangi bir  </a:t>
            </a:r>
            <a:r>
              <a:rPr lang="tr-TR" sz="2400" b="1" u="none" strike="noStrike">
                <a:solidFill>
                  <a:srgbClr val="000000"/>
                </a:solidFill>
                <a:effectLst/>
                <a:uFillTx/>
                <a:latin typeface="Arial"/>
                <a:ea typeface="Times New Roman"/>
              </a:rPr>
              <a:t>tebligat  yapılmadığı </a:t>
            </a:r>
            <a:r>
              <a:rPr lang="tr-TR" sz="2400" b="0" u="none" strike="noStrike">
                <a:solidFill>
                  <a:srgbClr val="000000"/>
                </a:solidFill>
                <a:effectLst/>
                <a:uFillTx/>
                <a:latin typeface="Arial"/>
                <a:ea typeface="Times New Roman"/>
              </a:rPr>
              <a:t>gibi bu konuda yazılı bir belgede bulunmuyor ise İİK’nın 134/2. maddesi uyarınca ihale yapıldığı ana kadar gerçekleşen işlemlerdeki yolsuzlukları en geç ihale günü öğrendiğinin kabulü gerekeceğinden, ihale tarihinden itibaren yedi günlük sürede ihalenin feshini isteyebilir.” </a:t>
            </a:r>
            <a:endParaRPr lang="tr-TR" sz="2400" b="0" u="none" strike="noStrike">
              <a:solidFill>
                <a:srgbClr val="000000"/>
              </a:solidFill>
              <a:effectLst/>
              <a:uFillTx/>
              <a:latin typeface="Arial"/>
            </a:endParaRPr>
          </a:p>
          <a:p>
            <a:pPr algn="just" defTabSz="9144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2720"/>
                <a:tab algn="l" pos="10782000"/>
              </a:tabLst>
            </a:pPr>
            <a:r>
              <a:rPr lang="tr-TR" sz="2400" b="0" u="none" strike="noStrike">
                <a:solidFill>
                  <a:srgbClr val="ff0000"/>
                </a:solidFill>
                <a:effectLst/>
                <a:uFillTx/>
                <a:latin typeface="Arial"/>
                <a:ea typeface="Times New Roman"/>
              </a:rPr>
              <a:t>	</a:t>
            </a:r>
            <a:r>
              <a:rPr lang="tr-TR" sz="2400" b="0" u="none" strike="noStrike">
                <a:solidFill>
                  <a:srgbClr val="ff0000"/>
                </a:solidFill>
                <a:effectLst/>
                <a:uFillTx/>
                <a:latin typeface="Arial"/>
                <a:ea typeface="Times New Roman"/>
              </a:rPr>
              <a:t>12.HD. 03.11.2014, 23647/25908</a:t>
            </a:r>
            <a:endParaRPr lang="tr-TR" sz="2400" b="0" u="none" strike="noStrike">
              <a:solidFill>
                <a:srgbClr val="000000"/>
              </a:solidFill>
              <a:effectLst/>
              <a:uFillTx/>
              <a:latin typeface="Arial"/>
            </a:endParaRPr>
          </a:p>
          <a:p>
            <a:pPr algn="just" defTabSz="914400">
              <a:lnSpc>
                <a:spcPct val="100000"/>
              </a:lnSpc>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endParaRPr lang="tr-TR" sz="24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81" name="395 Serbest Form"/>
          <p:cNvSpPr/>
          <p:nvPr/>
        </p:nvSpPr>
        <p:spPr>
          <a:xfrm>
            <a:off x="876312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3816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82" name="396 Serbest Form"/>
          <p:cNvSpPr/>
          <p:nvPr/>
        </p:nvSpPr>
        <p:spPr>
          <a:xfrm>
            <a:off x="8748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3564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83" name="397 Serbest Form"/>
          <p:cNvSpPr/>
          <p:nvPr/>
        </p:nvSpPr>
        <p:spPr>
          <a:xfrm>
            <a:off x="540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1260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84" name="398 Serbest Form"/>
          <p:cNvSpPr/>
          <p:nvPr/>
        </p:nvSpPr>
        <p:spPr>
          <a:xfrm>
            <a:off x="8839080" y="0"/>
            <a:ext cx="304560" cy="6857640"/>
          </a:xfrm>
          <a:custGeom>
            <a:avLst/>
            <a:gdLst>
              <a:gd name="textAreaLeft" fmla="*/ 0 w 304560"/>
              <a:gd name="textAreaRight" fmla="*/ 304920 w 304560"/>
              <a:gd name="textAreaTop" fmla="*/ 0 h 6857640"/>
              <a:gd name="textAreaBottom" fmla="*/ 6858000 h 6857640"/>
            </a:gdLst>
            <a:ahLst/>
            <a:cxnLst/>
            <a:rect l="textAreaLeft" t="textAreaTop" r="textAreaRight" b="textAreaBottom"/>
            <a:pathLst>
              <a:path w="304800" h="6858000">
                <a:moveTo>
                  <a:pt x="0" y="6858000"/>
                </a:moveTo>
                <a:lnTo>
                  <a:pt x="304800" y="6858000"/>
                </a:lnTo>
                <a:lnTo>
                  <a:pt x="304800" y="0"/>
                </a:lnTo>
                <a:lnTo>
                  <a:pt x="0" y="0"/>
                </a:lnTo>
                <a:lnTo>
                  <a:pt x="0" y="6858000"/>
                </a:lnTo>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85" name="399 Serbest Form"/>
          <p:cNvSpPr/>
          <p:nvPr/>
        </p:nvSpPr>
        <p:spPr>
          <a:xfrm>
            <a:off x="89154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9360">
            <a:solidFill>
              <a:srgbClr val="fd8537"/>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86" name="400 Serbest Form"/>
          <p:cNvSpPr/>
          <p:nvPr/>
        </p:nvSpPr>
        <p:spPr>
          <a:xfrm>
            <a:off x="8156520" y="5715000"/>
            <a:ext cx="549000" cy="549000"/>
          </a:xfrm>
          <a:custGeom>
            <a:avLst/>
            <a:gdLst>
              <a:gd name="textAreaLeft" fmla="*/ 0 w 549000"/>
              <a:gd name="textAreaRight" fmla="*/ 549360 w 549000"/>
              <a:gd name="textAreaTop" fmla="*/ 0 h 549000"/>
              <a:gd name="textAreaBottom" fmla="*/ 549360 h 549000"/>
            </a:gdLst>
            <a:ahLst/>
            <a:cxnLst/>
            <a:rect l="textAreaLeft" t="textAreaTop" r="textAreaRight" b="textAreaBottom"/>
            <a:pathLst>
              <a:path w="549275" h="549275">
                <a:moveTo>
                  <a:pt x="274700" y="0"/>
                </a:moveTo>
                <a:lnTo>
                  <a:pt x="230130" y="3594"/>
                </a:lnTo>
                <a:lnTo>
                  <a:pt x="187854" y="14001"/>
                </a:lnTo>
                <a:lnTo>
                  <a:pt x="148437" y="30654"/>
                </a:lnTo>
                <a:lnTo>
                  <a:pt x="112443" y="52989"/>
                </a:lnTo>
                <a:lnTo>
                  <a:pt x="80438" y="80440"/>
                </a:lnTo>
                <a:lnTo>
                  <a:pt x="52986" y="112441"/>
                </a:lnTo>
                <a:lnTo>
                  <a:pt x="30651" y="148426"/>
                </a:lnTo>
                <a:lnTo>
                  <a:pt x="13999" y="187831"/>
                </a:lnTo>
                <a:lnTo>
                  <a:pt x="3593" y="230090"/>
                </a:lnTo>
                <a:lnTo>
                  <a:pt x="0" y="274637"/>
                </a:lnTo>
                <a:lnTo>
                  <a:pt x="910" y="297161"/>
                </a:lnTo>
                <a:lnTo>
                  <a:pt x="7980" y="340635"/>
                </a:lnTo>
                <a:lnTo>
                  <a:pt x="21580" y="381537"/>
                </a:lnTo>
                <a:lnTo>
                  <a:pt x="41144" y="419303"/>
                </a:lnTo>
                <a:lnTo>
                  <a:pt x="66108" y="453367"/>
                </a:lnTo>
                <a:lnTo>
                  <a:pt x="95907" y="483164"/>
                </a:lnTo>
                <a:lnTo>
                  <a:pt x="129977" y="508127"/>
                </a:lnTo>
                <a:lnTo>
                  <a:pt x="167753" y="527692"/>
                </a:lnTo>
                <a:lnTo>
                  <a:pt x="208670" y="541293"/>
                </a:lnTo>
                <a:lnTo>
                  <a:pt x="252164" y="548364"/>
                </a:lnTo>
                <a:lnTo>
                  <a:pt x="274700" y="549275"/>
                </a:lnTo>
                <a:lnTo>
                  <a:pt x="297219" y="548364"/>
                </a:lnTo>
                <a:lnTo>
                  <a:pt x="340682" y="541293"/>
                </a:lnTo>
                <a:lnTo>
                  <a:pt x="381575" y="527692"/>
                </a:lnTo>
                <a:lnTo>
                  <a:pt x="419332" y="508127"/>
                </a:lnTo>
                <a:lnTo>
                  <a:pt x="453388" y="483164"/>
                </a:lnTo>
                <a:lnTo>
                  <a:pt x="483178" y="453367"/>
                </a:lnTo>
                <a:lnTo>
                  <a:pt x="508136" y="419303"/>
                </a:lnTo>
                <a:lnTo>
                  <a:pt x="527696" y="381537"/>
                </a:lnTo>
                <a:lnTo>
                  <a:pt x="541294" y="340635"/>
                </a:lnTo>
                <a:lnTo>
                  <a:pt x="548364" y="297161"/>
                </a:lnTo>
                <a:lnTo>
                  <a:pt x="549275" y="274637"/>
                </a:lnTo>
                <a:lnTo>
                  <a:pt x="548364" y="252113"/>
                </a:lnTo>
                <a:lnTo>
                  <a:pt x="541294" y="208639"/>
                </a:lnTo>
                <a:lnTo>
                  <a:pt x="527696" y="167737"/>
                </a:lnTo>
                <a:lnTo>
                  <a:pt x="508136" y="129971"/>
                </a:lnTo>
                <a:lnTo>
                  <a:pt x="483178" y="95907"/>
                </a:lnTo>
                <a:lnTo>
                  <a:pt x="453388" y="66110"/>
                </a:lnTo>
                <a:lnTo>
                  <a:pt x="419332" y="41147"/>
                </a:lnTo>
                <a:lnTo>
                  <a:pt x="381575" y="21582"/>
                </a:lnTo>
                <a:lnTo>
                  <a:pt x="340682" y="7981"/>
                </a:lnTo>
                <a:lnTo>
                  <a:pt x="297219" y="910"/>
                </a:lnTo>
                <a:lnTo>
                  <a:pt x="274700" y="0"/>
                </a:lnTo>
                <a:close/>
              </a:path>
            </a:pathLst>
          </a:custGeom>
          <a:solidFill>
            <a:srgbClr val="fd8537"/>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87" name="401 Serbest Form"/>
          <p:cNvSpPr/>
          <p:nvPr/>
        </p:nvSpPr>
        <p:spPr>
          <a:xfrm>
            <a:off x="820800" y="533520"/>
            <a:ext cx="7335360" cy="1905120"/>
          </a:xfrm>
          <a:custGeom>
            <a:avLst/>
            <a:gdLst>
              <a:gd name="textAreaLeft" fmla="*/ 0 w 7335360"/>
              <a:gd name="textAreaRight" fmla="*/ 7335720 w 7335360"/>
              <a:gd name="textAreaTop" fmla="*/ 0 h 1905120"/>
              <a:gd name="textAreaBottom" fmla="*/ 1905480 h 190512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0" rIns="0" tIns="0" bIns="0" anchor="t">
            <a:spAutoFit/>
          </a:bodyPr>
          <a:p>
            <a:pPr marL="12600" algn="just" defTabSz="914400">
              <a:lnSpc>
                <a:spcPct val="100000"/>
              </a:lnSpc>
              <a:tabLst>
                <a:tab algn="l" pos="0"/>
                <a:tab algn="l" pos="1137960"/>
                <a:tab algn="l" pos="2885760"/>
                <a:tab algn="l" pos="4114800"/>
                <a:tab algn="l" pos="4760640"/>
                <a:tab algn="l" pos="5472000"/>
                <a:tab algn="l" pos="6386400"/>
                <a:tab algn="l" pos="7300800"/>
                <a:tab algn="l" pos="8215200"/>
                <a:tab algn="l" pos="9129600"/>
                <a:tab algn="l" pos="10044000"/>
                <a:tab algn="l" pos="10320120"/>
                <a:tab algn="l" pos="10769400"/>
              </a:tabLst>
            </a:pPr>
            <a:r>
              <a:rPr lang="tr-TR" sz="2400" b="0" u="none" strike="noStrike">
                <a:solidFill>
                  <a:srgbClr val="000000"/>
                </a:solidFill>
                <a:effectLst/>
                <a:uFillTx/>
                <a:latin typeface="Arial"/>
                <a:ea typeface="Times New Roman"/>
              </a:rPr>
              <a:t>         “</a:t>
            </a:r>
            <a:r>
              <a:rPr lang="tr-TR" sz="2400" b="1" u="none" strike="noStrike">
                <a:solidFill>
                  <a:srgbClr val="000000"/>
                </a:solidFill>
                <a:effectLst/>
                <a:uFillTx/>
                <a:latin typeface="Arial"/>
                <a:ea typeface="Times New Roman"/>
              </a:rPr>
              <a:t>Kıymet takdir raporu hiç tebliğ</a:t>
            </a:r>
            <a:r>
              <a:rPr lang="tr-TR" sz="2400" b="1" u="none" strike="noStrike">
                <a:solidFill>
                  <a:srgbClr val="000000"/>
                </a:solidFill>
                <a:effectLst/>
                <a:uFillTx/>
                <a:latin typeface="Arial"/>
                <a:ea typeface="Times New Roman"/>
              </a:rPr>
              <a:t>	</a:t>
            </a:r>
            <a:r>
              <a:rPr lang="tr-TR" sz="2400" b="1" u="none" strike="noStrike">
                <a:solidFill>
                  <a:srgbClr val="000000"/>
                </a:solidFill>
                <a:effectLst/>
                <a:uFillTx/>
                <a:latin typeface="Arial"/>
                <a:ea typeface="Times New Roman"/>
              </a:rPr>
              <a:t>edilmemiş </a:t>
            </a:r>
            <a:r>
              <a:rPr lang="tr-TR" sz="2400" b="0" u="none" strike="noStrike">
                <a:solidFill>
                  <a:srgbClr val="000000"/>
                </a:solidFill>
                <a:effectLst/>
                <a:uFillTx/>
                <a:latin typeface="Arial"/>
                <a:ea typeface="Times New Roman"/>
              </a:rPr>
              <a:t>olsa bile, borçlu en geç anılan rapora satış ilanının tebliği ile muttali olacağından raporun hiç tebliğ edilmemiş olmasının sonuca etkisi yoktur.”</a:t>
            </a:r>
            <a:endParaRPr lang="tr-TR" sz="2400" b="0" u="none" strike="noStrike">
              <a:solidFill>
                <a:srgbClr val="000000"/>
              </a:solidFill>
              <a:effectLst/>
              <a:uFillTx/>
              <a:latin typeface="Arial"/>
            </a:endParaRPr>
          </a:p>
          <a:p>
            <a:pPr marL="12600" defTabSz="914400">
              <a:lnSpc>
                <a:spcPct val="100000"/>
              </a:lnSpc>
              <a:spcBef>
                <a:spcPts val="598"/>
              </a:spcBef>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400" b="0" u="none" strike="noStrike">
                <a:solidFill>
                  <a:srgbClr val="ff0000"/>
                </a:solidFill>
                <a:effectLst/>
                <a:uFillTx/>
                <a:latin typeface="Arial"/>
                <a:ea typeface="Times New Roman"/>
              </a:rPr>
              <a:t>       12.HD. 28.05.2013, 13300/19654</a:t>
            </a:r>
            <a:endParaRPr lang="tr-TR" sz="2400" b="0" u="none" strike="noStrike">
              <a:solidFill>
                <a:srgbClr val="000000"/>
              </a:solidFill>
              <a:effectLst/>
              <a:uFillTx/>
              <a:latin typeface="Arial"/>
            </a:endParaRPr>
          </a:p>
        </p:txBody>
      </p:sp>
      <p:sp>
        <p:nvSpPr>
          <p:cNvPr id="488" name="402 Serbest Form"/>
          <p:cNvSpPr/>
          <p:nvPr/>
        </p:nvSpPr>
        <p:spPr>
          <a:xfrm>
            <a:off x="820800" y="2857320"/>
            <a:ext cx="7335360" cy="1539360"/>
          </a:xfrm>
          <a:custGeom>
            <a:avLst/>
            <a:gdLst>
              <a:gd name="textAreaLeft" fmla="*/ 0 w 7335360"/>
              <a:gd name="textAreaRight" fmla="*/ 7335720 w 7335360"/>
              <a:gd name="textAreaTop" fmla="*/ 0 h 1539360"/>
              <a:gd name="textAreaBottom" fmla="*/ 1539720 h 153936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0" rIns="0" tIns="0" bIns="0" anchor="t">
            <a:spAutoFit/>
          </a:bodyPr>
          <a:p>
            <a:pPr marL="12600" indent="641160" algn="just" defTabSz="914400">
              <a:lnSpc>
                <a:spcPct val="100000"/>
              </a:lnSpc>
              <a:tabLst>
                <a:tab algn="l" pos="0"/>
              </a:tabLst>
            </a:pPr>
            <a:r>
              <a:rPr lang="tr-TR" sz="2400" b="0" u="none" strike="noStrike">
                <a:solidFill>
                  <a:srgbClr val="000000"/>
                </a:solidFill>
                <a:effectLst/>
                <a:uFillTx/>
                <a:latin typeface="Arial"/>
                <a:ea typeface="Times New Roman"/>
              </a:rPr>
              <a:t>“İhalenin feshini isteyen borçlunun, </a:t>
            </a:r>
            <a:r>
              <a:rPr lang="tr-TR" sz="2400" b="1" u="none" strike="noStrike">
                <a:solidFill>
                  <a:srgbClr val="000000"/>
                </a:solidFill>
                <a:effectLst/>
                <a:uFillTx/>
                <a:latin typeface="Arial"/>
                <a:ea typeface="Times New Roman"/>
              </a:rPr>
              <a:t>diğer ilgililere </a:t>
            </a:r>
            <a:r>
              <a:rPr lang="tr-TR" sz="2400" b="0" u="none" strike="noStrike">
                <a:solidFill>
                  <a:srgbClr val="000000"/>
                </a:solidFill>
                <a:effectLst/>
                <a:uFillTx/>
                <a:latin typeface="Arial"/>
                <a:ea typeface="Times New Roman"/>
              </a:rPr>
              <a:t>satış ilanı tebliğ edilmediğinden bahisle ihalenin feshini isteme hakkı yoktur.”</a:t>
            </a:r>
            <a:endParaRPr lang="tr-TR" sz="2400" b="0" u="none" strike="noStrike">
              <a:solidFill>
                <a:srgbClr val="000000"/>
              </a:solidFill>
              <a:effectLst/>
              <a:uFillTx/>
              <a:latin typeface="Arial"/>
            </a:endParaRPr>
          </a:p>
          <a:p>
            <a:pPr marL="12600" indent="641160" defTabSz="914400">
              <a:lnSpc>
                <a:spcPct val="100000"/>
              </a:lnSpc>
              <a:spcBef>
                <a:spcPts val="598"/>
              </a:spcBef>
              <a:tabLst>
                <a:tab algn="l" pos="0"/>
              </a:tabLst>
            </a:pPr>
            <a:r>
              <a:rPr lang="tr-TR" sz="2400" b="0" u="none" strike="noStrike">
                <a:solidFill>
                  <a:srgbClr val="ff0000"/>
                </a:solidFill>
                <a:effectLst/>
                <a:uFillTx/>
                <a:latin typeface="Arial"/>
                <a:ea typeface="Times New Roman"/>
              </a:rPr>
              <a:t>12.HD. 03.11.2014, 21158/25749</a:t>
            </a:r>
            <a:endParaRPr lang="tr-TR" sz="2400" b="0" u="none" strike="noStrike">
              <a:solidFill>
                <a:srgbClr val="000000"/>
              </a:solidFill>
              <a:effectLst/>
              <a:uFillTx/>
              <a:latin typeface="Arial"/>
            </a:endParaRPr>
          </a:p>
        </p:txBody>
      </p:sp>
      <p:sp>
        <p:nvSpPr>
          <p:cNvPr id="489" name="403 Serbest Form"/>
          <p:cNvSpPr/>
          <p:nvPr/>
        </p:nvSpPr>
        <p:spPr>
          <a:xfrm>
            <a:off x="820800" y="5000760"/>
            <a:ext cx="7335360" cy="1173600"/>
          </a:xfrm>
          <a:custGeom>
            <a:avLst/>
            <a:gdLst>
              <a:gd name="textAreaLeft" fmla="*/ 0 w 7335360"/>
              <a:gd name="textAreaRight" fmla="*/ 7335720 w 7335360"/>
              <a:gd name="textAreaTop" fmla="*/ 0 h 1173600"/>
              <a:gd name="textAreaBottom" fmla="*/ 1173960 h 117360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0" rIns="0" tIns="0" bIns="0" anchor="t">
            <a:spAutoFit/>
          </a:bodyPr>
          <a:p>
            <a:pPr marL="12600" indent="641160" algn="just" defTabSz="914400">
              <a:lnSpc>
                <a:spcPct val="100000"/>
              </a:lnSpc>
              <a:tabLst>
                <a:tab algn="l" pos="0"/>
              </a:tabLst>
            </a:pPr>
            <a:r>
              <a:rPr lang="tr-TR" sz="2400" b="0" u="none" strike="noStrike">
                <a:solidFill>
                  <a:srgbClr val="000000"/>
                </a:solidFill>
                <a:effectLst/>
                <a:uFillTx/>
                <a:latin typeface="Arial"/>
                <a:ea typeface="Times New Roman"/>
              </a:rPr>
              <a:t>“Mahkemece </a:t>
            </a:r>
            <a:r>
              <a:rPr lang="tr-TR" sz="2400" b="1" u="none" strike="noStrike">
                <a:solidFill>
                  <a:srgbClr val="000000"/>
                </a:solidFill>
                <a:effectLst/>
                <a:uFillTx/>
                <a:latin typeface="Arial"/>
                <a:ea typeface="Times New Roman"/>
              </a:rPr>
              <a:t>re’sen</a:t>
            </a:r>
            <a:r>
              <a:rPr lang="tr-TR" sz="2400" b="0" u="none" strike="noStrike">
                <a:solidFill>
                  <a:srgbClr val="000000"/>
                </a:solidFill>
                <a:effectLst/>
                <a:uFillTx/>
                <a:latin typeface="Arial"/>
                <a:ea typeface="Times New Roman"/>
              </a:rPr>
              <a:t>	</a:t>
            </a:r>
            <a:r>
              <a:rPr lang="tr-TR" sz="2400" b="0" u="none" strike="noStrike">
                <a:solidFill>
                  <a:srgbClr val="000000"/>
                </a:solidFill>
                <a:effectLst/>
                <a:uFillTx/>
                <a:latin typeface="Arial"/>
                <a:ea typeface="Times New Roman"/>
              </a:rPr>
              <a:t>satış</a:t>
            </a:r>
            <a:r>
              <a:rPr lang="tr-TR" sz="2400" b="0" u="none" strike="noStrike">
                <a:solidFill>
                  <a:srgbClr val="000000"/>
                </a:solidFill>
                <a:effectLst/>
                <a:uFillTx/>
                <a:latin typeface="Arial"/>
                <a:ea typeface="Times New Roman"/>
              </a:rPr>
              <a:t>	</a:t>
            </a:r>
            <a:r>
              <a:rPr lang="tr-TR" sz="2400" b="0" u="none" strike="noStrike">
                <a:solidFill>
                  <a:srgbClr val="000000"/>
                </a:solidFill>
                <a:effectLst/>
                <a:uFillTx/>
                <a:latin typeface="Arial"/>
                <a:ea typeface="Times New Roman"/>
              </a:rPr>
              <a:t>ilanı</a:t>
            </a:r>
            <a:r>
              <a:rPr lang="tr-TR" sz="2400" b="0" u="none" strike="noStrike">
                <a:solidFill>
                  <a:srgbClr val="000000"/>
                </a:solidFill>
                <a:effectLst/>
                <a:uFillTx/>
                <a:latin typeface="Arial"/>
                <a:ea typeface="Times New Roman"/>
              </a:rPr>
              <a:t>	</a:t>
            </a:r>
            <a:r>
              <a:rPr lang="tr-TR" sz="2400" b="0" u="none" strike="noStrike">
                <a:solidFill>
                  <a:srgbClr val="000000"/>
                </a:solidFill>
                <a:effectLst/>
                <a:uFillTx/>
                <a:latin typeface="Arial"/>
                <a:ea typeface="Times New Roman"/>
              </a:rPr>
              <a:t>tebliğinin usulsüz olduğu </a:t>
            </a:r>
            <a:r>
              <a:rPr lang="tr-TR" sz="2400" b="1" u="none" strike="noStrike">
                <a:solidFill>
                  <a:srgbClr val="000000"/>
                </a:solidFill>
                <a:effectLst/>
                <a:uFillTx/>
                <a:latin typeface="Arial"/>
                <a:ea typeface="Times New Roman"/>
              </a:rPr>
              <a:t>gözetilemez</a:t>
            </a:r>
            <a:r>
              <a:rPr lang="tr-TR" sz="2400" b="0" u="none" strike="noStrike">
                <a:solidFill>
                  <a:srgbClr val="000000"/>
                </a:solidFill>
                <a:effectLst/>
                <a:uFillTx/>
                <a:latin typeface="Arial"/>
                <a:ea typeface="Times New Roman"/>
              </a:rPr>
              <a:t>.”</a:t>
            </a:r>
            <a:endParaRPr lang="tr-TR" sz="2400" b="0" u="none" strike="noStrike">
              <a:solidFill>
                <a:srgbClr val="000000"/>
              </a:solidFill>
              <a:effectLst/>
              <a:uFillTx/>
              <a:latin typeface="Arial"/>
            </a:endParaRPr>
          </a:p>
          <a:p>
            <a:pPr marL="12600" indent="641160" defTabSz="914400">
              <a:lnSpc>
                <a:spcPct val="100000"/>
              </a:lnSpc>
              <a:spcBef>
                <a:spcPts val="598"/>
              </a:spcBef>
              <a:tabLst>
                <a:tab algn="l" pos="0"/>
              </a:tabLst>
            </a:pPr>
            <a:r>
              <a:rPr lang="tr-TR" sz="2400" b="0" u="none" strike="noStrike">
                <a:solidFill>
                  <a:srgbClr val="ff0000"/>
                </a:solidFill>
                <a:effectLst/>
                <a:uFillTx/>
                <a:latin typeface="Arial"/>
                <a:ea typeface="Times New Roman"/>
              </a:rPr>
              <a:t>12.HD. 09.06.2014, 14542/16562</a:t>
            </a:r>
            <a:endParaRPr lang="tr-TR" sz="24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90" name="404 Serbest Form"/>
          <p:cNvSpPr/>
          <p:nvPr/>
        </p:nvSpPr>
        <p:spPr>
          <a:xfrm>
            <a:off x="876312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3816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91" name="405 Serbest Form"/>
          <p:cNvSpPr/>
          <p:nvPr/>
        </p:nvSpPr>
        <p:spPr>
          <a:xfrm>
            <a:off x="8748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3564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92" name="406 Serbest Form"/>
          <p:cNvSpPr/>
          <p:nvPr/>
        </p:nvSpPr>
        <p:spPr>
          <a:xfrm>
            <a:off x="540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1260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93" name="407 Serbest Form"/>
          <p:cNvSpPr/>
          <p:nvPr/>
        </p:nvSpPr>
        <p:spPr>
          <a:xfrm>
            <a:off x="8839080" y="0"/>
            <a:ext cx="304560" cy="6857640"/>
          </a:xfrm>
          <a:custGeom>
            <a:avLst/>
            <a:gdLst>
              <a:gd name="textAreaLeft" fmla="*/ 0 w 304560"/>
              <a:gd name="textAreaRight" fmla="*/ 304920 w 304560"/>
              <a:gd name="textAreaTop" fmla="*/ 0 h 6857640"/>
              <a:gd name="textAreaBottom" fmla="*/ 6858000 h 6857640"/>
            </a:gdLst>
            <a:ahLst/>
            <a:cxnLst/>
            <a:rect l="textAreaLeft" t="textAreaTop" r="textAreaRight" b="textAreaBottom"/>
            <a:pathLst>
              <a:path w="304800" h="6858000">
                <a:moveTo>
                  <a:pt x="0" y="6858000"/>
                </a:moveTo>
                <a:lnTo>
                  <a:pt x="304800" y="6858000"/>
                </a:lnTo>
                <a:lnTo>
                  <a:pt x="304800" y="0"/>
                </a:lnTo>
                <a:lnTo>
                  <a:pt x="0" y="0"/>
                </a:lnTo>
                <a:lnTo>
                  <a:pt x="0" y="6858000"/>
                </a:lnTo>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94" name="408 Serbest Form"/>
          <p:cNvSpPr/>
          <p:nvPr/>
        </p:nvSpPr>
        <p:spPr>
          <a:xfrm>
            <a:off x="89154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9360">
            <a:solidFill>
              <a:srgbClr val="fd8537"/>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95" name="409 Serbest Form"/>
          <p:cNvSpPr/>
          <p:nvPr/>
        </p:nvSpPr>
        <p:spPr>
          <a:xfrm>
            <a:off x="8156520" y="5715000"/>
            <a:ext cx="549000" cy="549000"/>
          </a:xfrm>
          <a:custGeom>
            <a:avLst/>
            <a:gdLst>
              <a:gd name="textAreaLeft" fmla="*/ 0 w 549000"/>
              <a:gd name="textAreaRight" fmla="*/ 549360 w 549000"/>
              <a:gd name="textAreaTop" fmla="*/ 0 h 549000"/>
              <a:gd name="textAreaBottom" fmla="*/ 549360 h 549000"/>
            </a:gdLst>
            <a:ahLst/>
            <a:cxnLst/>
            <a:rect l="textAreaLeft" t="textAreaTop" r="textAreaRight" b="textAreaBottom"/>
            <a:pathLst>
              <a:path w="549275" h="549275">
                <a:moveTo>
                  <a:pt x="274700" y="0"/>
                </a:moveTo>
                <a:lnTo>
                  <a:pt x="230130" y="3594"/>
                </a:lnTo>
                <a:lnTo>
                  <a:pt x="187854" y="14001"/>
                </a:lnTo>
                <a:lnTo>
                  <a:pt x="148437" y="30654"/>
                </a:lnTo>
                <a:lnTo>
                  <a:pt x="112443" y="52989"/>
                </a:lnTo>
                <a:lnTo>
                  <a:pt x="80438" y="80440"/>
                </a:lnTo>
                <a:lnTo>
                  <a:pt x="52986" y="112441"/>
                </a:lnTo>
                <a:lnTo>
                  <a:pt x="30651" y="148426"/>
                </a:lnTo>
                <a:lnTo>
                  <a:pt x="13999" y="187831"/>
                </a:lnTo>
                <a:lnTo>
                  <a:pt x="3593" y="230090"/>
                </a:lnTo>
                <a:lnTo>
                  <a:pt x="0" y="274637"/>
                </a:lnTo>
                <a:lnTo>
                  <a:pt x="910" y="297161"/>
                </a:lnTo>
                <a:lnTo>
                  <a:pt x="7980" y="340635"/>
                </a:lnTo>
                <a:lnTo>
                  <a:pt x="21580" y="381537"/>
                </a:lnTo>
                <a:lnTo>
                  <a:pt x="41144" y="419303"/>
                </a:lnTo>
                <a:lnTo>
                  <a:pt x="66108" y="453367"/>
                </a:lnTo>
                <a:lnTo>
                  <a:pt x="95907" y="483164"/>
                </a:lnTo>
                <a:lnTo>
                  <a:pt x="129977" y="508127"/>
                </a:lnTo>
                <a:lnTo>
                  <a:pt x="167753" y="527692"/>
                </a:lnTo>
                <a:lnTo>
                  <a:pt x="208670" y="541293"/>
                </a:lnTo>
                <a:lnTo>
                  <a:pt x="252164" y="548364"/>
                </a:lnTo>
                <a:lnTo>
                  <a:pt x="274700" y="549275"/>
                </a:lnTo>
                <a:lnTo>
                  <a:pt x="297219" y="548364"/>
                </a:lnTo>
                <a:lnTo>
                  <a:pt x="340682" y="541293"/>
                </a:lnTo>
                <a:lnTo>
                  <a:pt x="381575" y="527692"/>
                </a:lnTo>
                <a:lnTo>
                  <a:pt x="419332" y="508127"/>
                </a:lnTo>
                <a:lnTo>
                  <a:pt x="453388" y="483164"/>
                </a:lnTo>
                <a:lnTo>
                  <a:pt x="483178" y="453367"/>
                </a:lnTo>
                <a:lnTo>
                  <a:pt x="508136" y="419303"/>
                </a:lnTo>
                <a:lnTo>
                  <a:pt x="527696" y="381537"/>
                </a:lnTo>
                <a:lnTo>
                  <a:pt x="541294" y="340635"/>
                </a:lnTo>
                <a:lnTo>
                  <a:pt x="548364" y="297161"/>
                </a:lnTo>
                <a:lnTo>
                  <a:pt x="549275" y="274637"/>
                </a:lnTo>
                <a:lnTo>
                  <a:pt x="548364" y="252113"/>
                </a:lnTo>
                <a:lnTo>
                  <a:pt x="541294" y="208639"/>
                </a:lnTo>
                <a:lnTo>
                  <a:pt x="527696" y="167737"/>
                </a:lnTo>
                <a:lnTo>
                  <a:pt x="508136" y="129971"/>
                </a:lnTo>
                <a:lnTo>
                  <a:pt x="483178" y="95907"/>
                </a:lnTo>
                <a:lnTo>
                  <a:pt x="453388" y="66110"/>
                </a:lnTo>
                <a:lnTo>
                  <a:pt x="419332" y="41147"/>
                </a:lnTo>
                <a:lnTo>
                  <a:pt x="381575" y="21582"/>
                </a:lnTo>
                <a:lnTo>
                  <a:pt x="340682" y="7981"/>
                </a:lnTo>
                <a:lnTo>
                  <a:pt x="297219" y="910"/>
                </a:lnTo>
                <a:lnTo>
                  <a:pt x="274700" y="0"/>
                </a:lnTo>
                <a:close/>
              </a:path>
            </a:pathLst>
          </a:custGeom>
          <a:solidFill>
            <a:srgbClr val="fd8537"/>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96" name="410 Serbest Form"/>
          <p:cNvSpPr/>
          <p:nvPr/>
        </p:nvSpPr>
        <p:spPr>
          <a:xfrm>
            <a:off x="357120" y="500040"/>
            <a:ext cx="8229240" cy="5179320"/>
          </a:xfrm>
          <a:custGeom>
            <a:avLst/>
            <a:gdLst>
              <a:gd name="textAreaLeft" fmla="*/ 0 w 8229240"/>
              <a:gd name="textAreaRight" fmla="*/ 8229600 w 8229240"/>
              <a:gd name="textAreaTop" fmla="*/ 0 h 5179320"/>
              <a:gd name="textAreaBottom" fmla="*/ 5179680 h 517932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0" rIns="0" tIns="0" bIns="0" anchor="t">
            <a:spAutoFit/>
          </a:bodyPr>
          <a:p>
            <a:pPr marL="12600" indent="641160" algn="just" defTabSz="914400">
              <a:lnSpc>
                <a:spcPct val="100000"/>
              </a:lnSpc>
              <a:tabLst>
                <a:tab algn="l" pos="0"/>
              </a:tabLst>
            </a:pPr>
            <a:r>
              <a:rPr lang="tr-TR" sz="2400" b="0" u="none" strike="noStrike">
                <a:solidFill>
                  <a:srgbClr val="000000"/>
                </a:solidFill>
                <a:effectLst/>
                <a:uFillTx/>
                <a:latin typeface="Arial"/>
                <a:ea typeface="Times New Roman"/>
              </a:rPr>
              <a:t>“Satış ilanının bir suretinin borçluya tebliği zorunlu olup, </a:t>
            </a:r>
            <a:r>
              <a:rPr lang="tr-TR" sz="2400" b="1" u="none" strike="noStrike">
                <a:solidFill>
                  <a:srgbClr val="000000"/>
                </a:solidFill>
                <a:effectLst/>
                <a:uFillTx/>
                <a:latin typeface="Arial"/>
                <a:ea typeface="Times New Roman"/>
              </a:rPr>
              <a:t>tebliğ işleminin yapılmamış </a:t>
            </a:r>
            <a:r>
              <a:rPr lang="tr-TR" sz="2400" b="0" u="none" strike="noStrike">
                <a:solidFill>
                  <a:srgbClr val="000000"/>
                </a:solidFill>
                <a:effectLst/>
                <a:uFillTx/>
                <a:latin typeface="Arial"/>
                <a:ea typeface="Times New Roman"/>
              </a:rPr>
              <a:t>ya da usulsüz yapılmış olması başlı başına ihalenin feshi nedenidir.”</a:t>
            </a:r>
            <a:endParaRPr lang="tr-TR" sz="2400" b="0" u="none" strike="noStrike">
              <a:solidFill>
                <a:srgbClr val="000000"/>
              </a:solidFill>
              <a:effectLst/>
              <a:uFillTx/>
              <a:latin typeface="Arial"/>
            </a:endParaRPr>
          </a:p>
          <a:p>
            <a:pPr marL="12600" indent="641160" algn="just" defTabSz="914400">
              <a:lnSpc>
                <a:spcPct val="100000"/>
              </a:lnSpc>
              <a:spcBef>
                <a:spcPts val="649"/>
              </a:spcBef>
              <a:tabLst>
                <a:tab algn="l" pos="0"/>
              </a:tabLst>
            </a:pPr>
            <a:r>
              <a:rPr lang="tr-TR" sz="2400" b="0" u="none" strike="noStrike">
                <a:solidFill>
                  <a:srgbClr val="ff0000"/>
                </a:solidFill>
                <a:effectLst/>
                <a:uFillTx/>
                <a:latin typeface="Arial"/>
                <a:ea typeface="DejaVu Sans"/>
              </a:rPr>
              <a:t> 12.HD. 16.04.2013, 8615/14568</a:t>
            </a:r>
            <a:endParaRPr lang="tr-TR" sz="2400" b="0" u="none" strike="noStrike">
              <a:solidFill>
                <a:srgbClr val="000000"/>
              </a:solidFill>
              <a:effectLst/>
              <a:uFillTx/>
              <a:latin typeface="Arial"/>
            </a:endParaRPr>
          </a:p>
          <a:p>
            <a:pPr marL="12600" indent="641160" algn="just" defTabSz="914400">
              <a:lnSpc>
                <a:spcPct val="100000"/>
              </a:lnSpc>
              <a:spcBef>
                <a:spcPts val="649"/>
              </a:spcBef>
              <a:tabLst>
                <a:tab algn="l" pos="0"/>
              </a:tabLst>
            </a:pPr>
            <a:endParaRPr lang="tr-TR" sz="1500" b="0" u="none" strike="noStrike">
              <a:solidFill>
                <a:srgbClr val="000000"/>
              </a:solidFill>
              <a:effectLst/>
              <a:uFillTx/>
              <a:latin typeface="Arial"/>
            </a:endParaRPr>
          </a:p>
          <a:p>
            <a:pPr marL="12600" indent="641160" algn="just" defTabSz="914400">
              <a:lnSpc>
                <a:spcPct val="100000"/>
              </a:lnSpc>
              <a:tabLst>
                <a:tab algn="l" pos="0"/>
              </a:tabLst>
            </a:pPr>
            <a:r>
              <a:rPr lang="tr-TR" sz="2400" b="0" u="none" strike="noStrike">
                <a:solidFill>
                  <a:srgbClr val="000000"/>
                </a:solidFill>
                <a:effectLst/>
                <a:uFillTx/>
                <a:latin typeface="Arial"/>
                <a:ea typeface="Times New Roman"/>
              </a:rPr>
              <a:t>“Borçlu satıştan evvel </a:t>
            </a:r>
            <a:r>
              <a:rPr lang="tr-TR" sz="2400" b="1" u="none" strike="noStrike">
                <a:solidFill>
                  <a:srgbClr val="000000"/>
                </a:solidFill>
                <a:effectLst/>
                <a:uFillTx/>
                <a:latin typeface="Arial"/>
                <a:ea typeface="Times New Roman"/>
              </a:rPr>
              <a:t>ihaleden haberdar </a:t>
            </a:r>
            <a:r>
              <a:rPr lang="tr-TR" sz="2400" b="0" u="none" strike="noStrike">
                <a:solidFill>
                  <a:srgbClr val="000000"/>
                </a:solidFill>
                <a:effectLst/>
                <a:uFillTx/>
                <a:latin typeface="Arial"/>
                <a:ea typeface="Times New Roman"/>
              </a:rPr>
              <a:t>olduğundan  tebliğ işleminin usulsüz olduğunu ileri sürerek ihalenin feshini isteyemez.”</a:t>
            </a:r>
            <a:endParaRPr lang="tr-TR" sz="2400" b="0" u="none" strike="noStrike">
              <a:solidFill>
                <a:srgbClr val="000000"/>
              </a:solidFill>
              <a:effectLst/>
              <a:uFillTx/>
              <a:latin typeface="Arial"/>
            </a:endParaRPr>
          </a:p>
          <a:p>
            <a:pPr marL="12600" indent="641160" algn="just" defTabSz="914400">
              <a:lnSpc>
                <a:spcPct val="100000"/>
              </a:lnSpc>
              <a:spcBef>
                <a:spcPts val="598"/>
              </a:spcBef>
              <a:tabLst>
                <a:tab algn="l" pos="0"/>
              </a:tabLst>
            </a:pPr>
            <a:r>
              <a:rPr lang="tr-TR" sz="2400" b="0" u="none" strike="noStrike">
                <a:solidFill>
                  <a:srgbClr val="ff0000"/>
                </a:solidFill>
                <a:effectLst/>
                <a:uFillTx/>
                <a:latin typeface="Arial"/>
                <a:ea typeface="Times New Roman"/>
              </a:rPr>
              <a:t> 12.HD. 15.01.2013, 2012/32271 - 2013/618</a:t>
            </a:r>
            <a:endParaRPr lang="tr-TR" sz="2400" b="0" u="none" strike="noStrike">
              <a:solidFill>
                <a:srgbClr val="000000"/>
              </a:solidFill>
              <a:effectLst/>
              <a:uFillTx/>
              <a:latin typeface="Arial"/>
            </a:endParaRPr>
          </a:p>
          <a:p>
            <a:pPr marL="12600" indent="641160" algn="just" defTabSz="914400">
              <a:lnSpc>
                <a:spcPct val="100000"/>
              </a:lnSpc>
              <a:spcBef>
                <a:spcPts val="598"/>
              </a:spcBef>
              <a:tabLst>
                <a:tab algn="l" pos="0"/>
              </a:tabLst>
            </a:pPr>
            <a:endParaRPr lang="tr-TR" sz="1500" b="0" u="none" strike="noStrike">
              <a:solidFill>
                <a:srgbClr val="000000"/>
              </a:solidFill>
              <a:effectLst/>
              <a:uFillTx/>
              <a:latin typeface="Arial"/>
            </a:endParaRPr>
          </a:p>
          <a:p>
            <a:pPr marL="12600" indent="641160" algn="just" defTabSz="914400">
              <a:lnSpc>
                <a:spcPct val="100000"/>
              </a:lnSpc>
              <a:spcBef>
                <a:spcPts val="62"/>
              </a:spcBef>
              <a:tabLst>
                <a:tab algn="l" pos="0"/>
              </a:tabLst>
            </a:pPr>
            <a:r>
              <a:rPr lang="tr-TR" sz="2400" b="0" u="none" strike="noStrike">
                <a:solidFill>
                  <a:srgbClr val="000000"/>
                </a:solidFill>
                <a:effectLst/>
                <a:uFillTx/>
                <a:latin typeface="Arial"/>
                <a:ea typeface="Times New Roman"/>
              </a:rPr>
              <a:t>“Ortaklığın satış suretiyle giderilmesi ilamına dayalı ihalede; ortaklığın giderilmesi davasındaki </a:t>
            </a:r>
            <a:r>
              <a:rPr lang="tr-TR" sz="2400" b="1" u="none" strike="noStrike">
                <a:solidFill>
                  <a:srgbClr val="000000"/>
                </a:solidFill>
                <a:effectLst/>
                <a:uFillTx/>
                <a:latin typeface="Arial"/>
                <a:ea typeface="Times New Roman"/>
              </a:rPr>
              <a:t>vekile yapılan satış ilanı tebliği </a:t>
            </a:r>
            <a:r>
              <a:rPr lang="tr-TR" sz="2400" b="0" u="none" strike="noStrike">
                <a:solidFill>
                  <a:srgbClr val="000000"/>
                </a:solidFill>
                <a:effectLst/>
                <a:uFillTx/>
                <a:latin typeface="Arial"/>
                <a:ea typeface="Times New Roman"/>
              </a:rPr>
              <a:t>geçerlidir.” </a:t>
            </a:r>
            <a:endParaRPr lang="tr-TR" sz="2400" b="0" u="none" strike="noStrike">
              <a:solidFill>
                <a:srgbClr val="000000"/>
              </a:solidFill>
              <a:effectLst/>
              <a:uFillTx/>
              <a:latin typeface="Arial"/>
            </a:endParaRPr>
          </a:p>
          <a:p>
            <a:pPr marL="12600" indent="641160" algn="just" defTabSz="914400">
              <a:lnSpc>
                <a:spcPct val="100000"/>
              </a:lnSpc>
              <a:spcBef>
                <a:spcPts val="62"/>
              </a:spcBef>
              <a:tabLst>
                <a:tab algn="l" pos="0"/>
              </a:tabLst>
            </a:pPr>
            <a:r>
              <a:rPr lang="tr-TR" sz="2400" b="0" u="none" strike="noStrike">
                <a:solidFill>
                  <a:srgbClr val="ff0000"/>
                </a:solidFill>
                <a:effectLst/>
                <a:uFillTx/>
                <a:latin typeface="Arial"/>
                <a:ea typeface="Times New Roman"/>
              </a:rPr>
              <a:t>  12 HD. 01.06.2016, 2018/9004 E.</a:t>
            </a:r>
            <a:endParaRPr lang="tr-TR" sz="24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97" name="404 Serbest Form"/>
          <p:cNvSpPr/>
          <p:nvPr/>
        </p:nvSpPr>
        <p:spPr>
          <a:xfrm>
            <a:off x="876312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3816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98" name="405 Serbest Form"/>
          <p:cNvSpPr/>
          <p:nvPr/>
        </p:nvSpPr>
        <p:spPr>
          <a:xfrm>
            <a:off x="8748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3564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499" name="406 Serbest Form"/>
          <p:cNvSpPr/>
          <p:nvPr/>
        </p:nvSpPr>
        <p:spPr>
          <a:xfrm>
            <a:off x="540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1260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00" name="407 Serbest Form"/>
          <p:cNvSpPr/>
          <p:nvPr/>
        </p:nvSpPr>
        <p:spPr>
          <a:xfrm>
            <a:off x="8839080" y="0"/>
            <a:ext cx="304560" cy="6857640"/>
          </a:xfrm>
          <a:custGeom>
            <a:avLst/>
            <a:gdLst>
              <a:gd name="textAreaLeft" fmla="*/ 0 w 304560"/>
              <a:gd name="textAreaRight" fmla="*/ 304920 w 304560"/>
              <a:gd name="textAreaTop" fmla="*/ 0 h 6857640"/>
              <a:gd name="textAreaBottom" fmla="*/ 6858000 h 6857640"/>
            </a:gdLst>
            <a:ahLst/>
            <a:cxnLst/>
            <a:rect l="textAreaLeft" t="textAreaTop" r="textAreaRight" b="textAreaBottom"/>
            <a:pathLst>
              <a:path w="304800" h="6858000">
                <a:moveTo>
                  <a:pt x="0" y="6858000"/>
                </a:moveTo>
                <a:lnTo>
                  <a:pt x="304800" y="6858000"/>
                </a:lnTo>
                <a:lnTo>
                  <a:pt x="304800" y="0"/>
                </a:lnTo>
                <a:lnTo>
                  <a:pt x="0" y="0"/>
                </a:lnTo>
                <a:lnTo>
                  <a:pt x="0" y="6858000"/>
                </a:lnTo>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01" name="408 Serbest Form"/>
          <p:cNvSpPr/>
          <p:nvPr/>
        </p:nvSpPr>
        <p:spPr>
          <a:xfrm>
            <a:off x="89154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9360">
            <a:solidFill>
              <a:srgbClr val="fd8537"/>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02" name="409 Serbest Form"/>
          <p:cNvSpPr/>
          <p:nvPr/>
        </p:nvSpPr>
        <p:spPr>
          <a:xfrm>
            <a:off x="8156520" y="5715000"/>
            <a:ext cx="549000" cy="549000"/>
          </a:xfrm>
          <a:custGeom>
            <a:avLst/>
            <a:gdLst>
              <a:gd name="textAreaLeft" fmla="*/ 0 w 549000"/>
              <a:gd name="textAreaRight" fmla="*/ 549360 w 549000"/>
              <a:gd name="textAreaTop" fmla="*/ 0 h 549000"/>
              <a:gd name="textAreaBottom" fmla="*/ 549360 h 549000"/>
            </a:gdLst>
            <a:ahLst/>
            <a:cxnLst/>
            <a:rect l="textAreaLeft" t="textAreaTop" r="textAreaRight" b="textAreaBottom"/>
            <a:pathLst>
              <a:path w="549275" h="549275">
                <a:moveTo>
                  <a:pt x="274700" y="0"/>
                </a:moveTo>
                <a:lnTo>
                  <a:pt x="230130" y="3594"/>
                </a:lnTo>
                <a:lnTo>
                  <a:pt x="187854" y="14001"/>
                </a:lnTo>
                <a:lnTo>
                  <a:pt x="148437" y="30654"/>
                </a:lnTo>
                <a:lnTo>
                  <a:pt x="112443" y="52989"/>
                </a:lnTo>
                <a:lnTo>
                  <a:pt x="80438" y="80440"/>
                </a:lnTo>
                <a:lnTo>
                  <a:pt x="52986" y="112441"/>
                </a:lnTo>
                <a:lnTo>
                  <a:pt x="30651" y="148426"/>
                </a:lnTo>
                <a:lnTo>
                  <a:pt x="13999" y="187831"/>
                </a:lnTo>
                <a:lnTo>
                  <a:pt x="3593" y="230090"/>
                </a:lnTo>
                <a:lnTo>
                  <a:pt x="0" y="274637"/>
                </a:lnTo>
                <a:lnTo>
                  <a:pt x="910" y="297161"/>
                </a:lnTo>
                <a:lnTo>
                  <a:pt x="7980" y="340635"/>
                </a:lnTo>
                <a:lnTo>
                  <a:pt x="21580" y="381537"/>
                </a:lnTo>
                <a:lnTo>
                  <a:pt x="41144" y="419303"/>
                </a:lnTo>
                <a:lnTo>
                  <a:pt x="66108" y="453367"/>
                </a:lnTo>
                <a:lnTo>
                  <a:pt x="95907" y="483164"/>
                </a:lnTo>
                <a:lnTo>
                  <a:pt x="129977" y="508127"/>
                </a:lnTo>
                <a:lnTo>
                  <a:pt x="167753" y="527692"/>
                </a:lnTo>
                <a:lnTo>
                  <a:pt x="208670" y="541293"/>
                </a:lnTo>
                <a:lnTo>
                  <a:pt x="252164" y="548364"/>
                </a:lnTo>
                <a:lnTo>
                  <a:pt x="274700" y="549275"/>
                </a:lnTo>
                <a:lnTo>
                  <a:pt x="297219" y="548364"/>
                </a:lnTo>
                <a:lnTo>
                  <a:pt x="340682" y="541293"/>
                </a:lnTo>
                <a:lnTo>
                  <a:pt x="381575" y="527692"/>
                </a:lnTo>
                <a:lnTo>
                  <a:pt x="419332" y="508127"/>
                </a:lnTo>
                <a:lnTo>
                  <a:pt x="453388" y="483164"/>
                </a:lnTo>
                <a:lnTo>
                  <a:pt x="483178" y="453367"/>
                </a:lnTo>
                <a:lnTo>
                  <a:pt x="508136" y="419303"/>
                </a:lnTo>
                <a:lnTo>
                  <a:pt x="527696" y="381537"/>
                </a:lnTo>
                <a:lnTo>
                  <a:pt x="541294" y="340635"/>
                </a:lnTo>
                <a:lnTo>
                  <a:pt x="548364" y="297161"/>
                </a:lnTo>
                <a:lnTo>
                  <a:pt x="549275" y="274637"/>
                </a:lnTo>
                <a:lnTo>
                  <a:pt x="548364" y="252113"/>
                </a:lnTo>
                <a:lnTo>
                  <a:pt x="541294" y="208639"/>
                </a:lnTo>
                <a:lnTo>
                  <a:pt x="527696" y="167737"/>
                </a:lnTo>
                <a:lnTo>
                  <a:pt x="508136" y="129971"/>
                </a:lnTo>
                <a:lnTo>
                  <a:pt x="483178" y="95907"/>
                </a:lnTo>
                <a:lnTo>
                  <a:pt x="453388" y="66110"/>
                </a:lnTo>
                <a:lnTo>
                  <a:pt x="419332" y="41147"/>
                </a:lnTo>
                <a:lnTo>
                  <a:pt x="381575" y="21582"/>
                </a:lnTo>
                <a:lnTo>
                  <a:pt x="340682" y="7981"/>
                </a:lnTo>
                <a:lnTo>
                  <a:pt x="297219" y="910"/>
                </a:lnTo>
                <a:lnTo>
                  <a:pt x="274700" y="0"/>
                </a:lnTo>
                <a:close/>
              </a:path>
            </a:pathLst>
          </a:custGeom>
          <a:solidFill>
            <a:srgbClr val="fd8537"/>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03" name="410 Serbest Form"/>
          <p:cNvSpPr/>
          <p:nvPr/>
        </p:nvSpPr>
        <p:spPr>
          <a:xfrm>
            <a:off x="357120" y="500040"/>
            <a:ext cx="8229240" cy="5928480"/>
          </a:xfrm>
          <a:custGeom>
            <a:avLst/>
            <a:gdLst>
              <a:gd name="textAreaLeft" fmla="*/ 0 w 8229240"/>
              <a:gd name="textAreaRight" fmla="*/ 8229600 w 8229240"/>
              <a:gd name="textAreaTop" fmla="*/ 0 h 5928480"/>
              <a:gd name="textAreaBottom" fmla="*/ 5928840 h 592848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0" rIns="0" tIns="0" bIns="0" anchor="t">
            <a:spAutoFit/>
          </a:bodyPr>
          <a:p>
            <a:pPr marL="12600" indent="641160" algn="just" defTabSz="914400">
              <a:lnSpc>
                <a:spcPct val="100000"/>
              </a:lnSpc>
              <a:tabLst>
                <a:tab algn="l" pos="0"/>
              </a:tabLst>
            </a:pPr>
            <a:endParaRPr lang="tr-TR" sz="2400" b="0" u="none" strike="noStrike">
              <a:solidFill>
                <a:srgbClr val="000000"/>
              </a:solidFill>
              <a:effectLst/>
              <a:uFillTx/>
              <a:latin typeface="Arial"/>
            </a:endParaRPr>
          </a:p>
          <a:p>
            <a:pPr marL="12600" indent="641160" algn="just" defTabSz="914400">
              <a:lnSpc>
                <a:spcPct val="100000"/>
              </a:lnSpc>
              <a:tabLst>
                <a:tab algn="l" pos="0"/>
              </a:tabLst>
            </a:pPr>
            <a:r>
              <a:rPr lang="tr-TR" sz="2400" b="0" u="none" strike="noStrike">
                <a:solidFill>
                  <a:srgbClr val="000000"/>
                </a:solidFill>
                <a:effectLst/>
                <a:uFillTx/>
                <a:latin typeface="Arial"/>
                <a:ea typeface="Times New Roman"/>
              </a:rPr>
              <a:t>“Satış ilanının </a:t>
            </a:r>
            <a:r>
              <a:rPr lang="tr-TR" sz="2400" b="1" u="none" strike="noStrike">
                <a:solidFill>
                  <a:srgbClr val="000000"/>
                </a:solidFill>
                <a:effectLst/>
                <a:uFillTx/>
                <a:latin typeface="Arial"/>
                <a:ea typeface="Times New Roman"/>
              </a:rPr>
              <a:t>vekil yerine asile</a:t>
            </a:r>
            <a:r>
              <a:rPr lang="tr-TR" sz="2400" b="0" u="none" strike="noStrike">
                <a:solidFill>
                  <a:srgbClr val="000000"/>
                </a:solidFill>
                <a:effectLst/>
                <a:uFillTx/>
                <a:latin typeface="Arial"/>
                <a:ea typeface="Times New Roman"/>
              </a:rPr>
              <a:t> tebliği usulsüz olup, bu husus başlı başına ihalenin feshi sebebidir.”</a:t>
            </a:r>
            <a:endParaRPr lang="tr-TR" sz="2400" b="0" u="none" strike="noStrike">
              <a:solidFill>
                <a:srgbClr val="000000"/>
              </a:solidFill>
              <a:effectLst/>
              <a:uFillTx/>
              <a:latin typeface="Arial"/>
            </a:endParaRPr>
          </a:p>
          <a:p>
            <a:pPr marL="12600" indent="641160" algn="just" defTabSz="914400">
              <a:lnSpc>
                <a:spcPct val="100000"/>
              </a:lnSpc>
              <a:spcBef>
                <a:spcPts val="598"/>
              </a:spcBef>
              <a:tabLst>
                <a:tab algn="l" pos="0"/>
              </a:tabLst>
            </a:pPr>
            <a:r>
              <a:rPr lang="tr-TR" sz="2400" b="0" u="none" strike="noStrike">
                <a:solidFill>
                  <a:srgbClr val="ff0000"/>
                </a:solidFill>
                <a:effectLst/>
                <a:uFillTx/>
                <a:latin typeface="Arial"/>
                <a:ea typeface="Times New Roman"/>
              </a:rPr>
              <a:t> 12.HD. 09.05.2013, 11476 /17765</a:t>
            </a:r>
            <a:endParaRPr lang="tr-TR" sz="2400" b="0" u="none" strike="noStrike">
              <a:solidFill>
                <a:srgbClr val="000000"/>
              </a:solidFill>
              <a:effectLst/>
              <a:uFillTx/>
              <a:latin typeface="Arial"/>
            </a:endParaRPr>
          </a:p>
          <a:p>
            <a:pPr marL="12600" indent="641160" algn="just" defTabSz="914400">
              <a:lnSpc>
                <a:spcPct val="100000"/>
              </a:lnSpc>
              <a:tabLst>
                <a:tab algn="l" pos="0"/>
              </a:tabLst>
            </a:pPr>
            <a:endParaRPr lang="tr-TR" sz="2400" b="0" u="none" strike="noStrike">
              <a:solidFill>
                <a:srgbClr val="000000"/>
              </a:solidFill>
              <a:effectLst/>
              <a:uFillTx/>
              <a:latin typeface="Arial"/>
            </a:endParaRPr>
          </a:p>
          <a:p>
            <a:pPr marL="12600" indent="641160" algn="just" defTabSz="914400">
              <a:lnSpc>
                <a:spcPct val="100000"/>
              </a:lnSpc>
              <a:tabLst>
                <a:tab algn="l" pos="0"/>
              </a:tabLst>
            </a:pPr>
            <a:r>
              <a:rPr lang="tr-TR" sz="2400" b="0" u="none" strike="noStrike">
                <a:solidFill>
                  <a:srgbClr val="000000"/>
                </a:solidFill>
                <a:effectLst/>
                <a:uFillTx/>
                <a:latin typeface="Arial"/>
                <a:ea typeface="DejaVu Sans"/>
              </a:rPr>
              <a:t>“Borçlu şirkete kıymet takdiri tebliği TK 35’e göre yapıldığından, satış ilanı tebliği doğrudan TK 35’e göre yapılabilir.”</a:t>
            </a:r>
            <a:endParaRPr lang="tr-TR" sz="2400" b="0" u="none" strike="noStrike">
              <a:solidFill>
                <a:srgbClr val="000000"/>
              </a:solidFill>
              <a:effectLst/>
              <a:uFillTx/>
              <a:latin typeface="Arial"/>
            </a:endParaRPr>
          </a:p>
          <a:p>
            <a:pPr marL="12600" indent="641160" algn="just" defTabSz="914400">
              <a:lnSpc>
                <a:spcPct val="100000"/>
              </a:lnSpc>
              <a:tabLst>
                <a:tab algn="l" pos="0"/>
              </a:tabLst>
            </a:pPr>
            <a:r>
              <a:rPr lang="tr-TR" sz="2400" b="0" u="none" strike="noStrike">
                <a:solidFill>
                  <a:srgbClr val="ff0000"/>
                </a:solidFill>
                <a:effectLst/>
                <a:uFillTx/>
                <a:latin typeface="Arial"/>
                <a:ea typeface="Times New Roman"/>
              </a:rPr>
              <a:t> HGK. 2017/12-271 E.</a:t>
            </a:r>
            <a:endParaRPr lang="tr-TR" sz="2400" b="0" u="none" strike="noStrike">
              <a:solidFill>
                <a:srgbClr val="000000"/>
              </a:solidFill>
              <a:effectLst/>
              <a:uFillTx/>
              <a:latin typeface="Arial"/>
            </a:endParaRPr>
          </a:p>
          <a:p>
            <a:pPr marL="12600" indent="641160" algn="just" defTabSz="914400">
              <a:lnSpc>
                <a:spcPct val="100000"/>
              </a:lnSpc>
              <a:tabLst>
                <a:tab algn="l" pos="0"/>
              </a:tabLst>
            </a:pPr>
            <a:endParaRPr lang="tr-TR" sz="2400" b="0" u="none" strike="noStrike">
              <a:solidFill>
                <a:srgbClr val="000000"/>
              </a:solidFill>
              <a:effectLst/>
              <a:uFillTx/>
              <a:latin typeface="Arial"/>
            </a:endParaRPr>
          </a:p>
          <a:p>
            <a:pPr marL="12600" indent="641160" algn="just" defTabSz="914400">
              <a:lnSpc>
                <a:spcPct val="100000"/>
              </a:lnSpc>
              <a:tabLst>
                <a:tab algn="l" pos="0"/>
              </a:tabLst>
            </a:pPr>
            <a:r>
              <a:rPr lang="tr-TR" sz="2400" b="0" u="none" strike="noStrike">
                <a:solidFill>
                  <a:srgbClr val="000000"/>
                </a:solidFill>
                <a:effectLst/>
                <a:uFillTx/>
                <a:latin typeface="Arial"/>
                <a:ea typeface="DejaVu Sans"/>
              </a:rPr>
              <a:t>“Kıymet takdiri raporu ile satış ilanının, menfi tespit davası açıp, meskeniyet şikayetinde bulunmak ve ihalenin feshi davası açmak suretiyle takip safahatlarına katılan vekile tebliğ zorunlu olup, </a:t>
            </a:r>
            <a:r>
              <a:rPr lang="tr-TR" sz="2400" b="1" u="none" strike="noStrike">
                <a:solidFill>
                  <a:srgbClr val="000000"/>
                </a:solidFill>
                <a:effectLst/>
                <a:uFillTx/>
                <a:latin typeface="Arial"/>
                <a:ea typeface="DejaVu Sans"/>
              </a:rPr>
              <a:t>ayrıca vekaletname sunulmaması </a:t>
            </a:r>
            <a:r>
              <a:rPr lang="tr-TR" sz="2400" b="0" u="none" strike="noStrike">
                <a:solidFill>
                  <a:srgbClr val="000000"/>
                </a:solidFill>
                <a:effectLst/>
                <a:uFillTx/>
                <a:latin typeface="Arial"/>
                <a:ea typeface="DejaVu Sans"/>
              </a:rPr>
              <a:t>sonuca etkili değildir.”</a:t>
            </a:r>
            <a:endParaRPr lang="tr-TR" sz="2400" b="0" u="none" strike="noStrike">
              <a:solidFill>
                <a:srgbClr val="000000"/>
              </a:solidFill>
              <a:effectLst/>
              <a:uFillTx/>
              <a:latin typeface="Arial"/>
            </a:endParaRPr>
          </a:p>
          <a:p>
            <a:pPr marL="12600" indent="641160" algn="just" defTabSz="914400">
              <a:lnSpc>
                <a:spcPct val="100000"/>
              </a:lnSpc>
              <a:tabLst>
                <a:tab algn="l" pos="0"/>
              </a:tabLst>
            </a:pPr>
            <a:r>
              <a:rPr lang="tr-TR" sz="2400" b="0" u="none" strike="noStrike">
                <a:solidFill>
                  <a:srgbClr val="ff0000"/>
                </a:solidFill>
                <a:effectLst/>
                <a:uFillTx/>
                <a:latin typeface="Arial"/>
                <a:ea typeface="Times New Roman"/>
              </a:rPr>
              <a:t> 12 HD. 2016/10115 E.</a:t>
            </a:r>
            <a:endParaRPr lang="tr-TR" sz="24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04" name="411 Serbest Form"/>
          <p:cNvSpPr/>
          <p:nvPr/>
        </p:nvSpPr>
        <p:spPr>
          <a:xfrm>
            <a:off x="876312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3816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05" name="412 Serbest Form"/>
          <p:cNvSpPr/>
          <p:nvPr/>
        </p:nvSpPr>
        <p:spPr>
          <a:xfrm>
            <a:off x="8748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3564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06" name="413 Serbest Form"/>
          <p:cNvSpPr/>
          <p:nvPr/>
        </p:nvSpPr>
        <p:spPr>
          <a:xfrm>
            <a:off x="540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1260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07" name="414 Serbest Form"/>
          <p:cNvSpPr/>
          <p:nvPr/>
        </p:nvSpPr>
        <p:spPr>
          <a:xfrm>
            <a:off x="8839080" y="0"/>
            <a:ext cx="304560" cy="6857640"/>
          </a:xfrm>
          <a:custGeom>
            <a:avLst/>
            <a:gdLst>
              <a:gd name="textAreaLeft" fmla="*/ 0 w 304560"/>
              <a:gd name="textAreaRight" fmla="*/ 304920 w 304560"/>
              <a:gd name="textAreaTop" fmla="*/ 0 h 6857640"/>
              <a:gd name="textAreaBottom" fmla="*/ 6858000 h 6857640"/>
            </a:gdLst>
            <a:ahLst/>
            <a:cxnLst/>
            <a:rect l="textAreaLeft" t="textAreaTop" r="textAreaRight" b="textAreaBottom"/>
            <a:pathLst>
              <a:path w="304800" h="6858000">
                <a:moveTo>
                  <a:pt x="0" y="6858000"/>
                </a:moveTo>
                <a:lnTo>
                  <a:pt x="304800" y="6858000"/>
                </a:lnTo>
                <a:lnTo>
                  <a:pt x="304800" y="0"/>
                </a:lnTo>
                <a:lnTo>
                  <a:pt x="0" y="0"/>
                </a:lnTo>
                <a:lnTo>
                  <a:pt x="0" y="6858000"/>
                </a:lnTo>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08" name="415 Serbest Form"/>
          <p:cNvSpPr/>
          <p:nvPr/>
        </p:nvSpPr>
        <p:spPr>
          <a:xfrm>
            <a:off x="89154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9360">
            <a:solidFill>
              <a:srgbClr val="fd8537"/>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09" name="416 Serbest Form"/>
          <p:cNvSpPr/>
          <p:nvPr/>
        </p:nvSpPr>
        <p:spPr>
          <a:xfrm>
            <a:off x="8156520" y="5715000"/>
            <a:ext cx="549000" cy="549000"/>
          </a:xfrm>
          <a:custGeom>
            <a:avLst/>
            <a:gdLst>
              <a:gd name="textAreaLeft" fmla="*/ 0 w 549000"/>
              <a:gd name="textAreaRight" fmla="*/ 549360 w 549000"/>
              <a:gd name="textAreaTop" fmla="*/ 0 h 549000"/>
              <a:gd name="textAreaBottom" fmla="*/ 549360 h 549000"/>
            </a:gdLst>
            <a:ahLst/>
            <a:cxnLst/>
            <a:rect l="textAreaLeft" t="textAreaTop" r="textAreaRight" b="textAreaBottom"/>
            <a:pathLst>
              <a:path w="549275" h="549275">
                <a:moveTo>
                  <a:pt x="274700" y="0"/>
                </a:moveTo>
                <a:lnTo>
                  <a:pt x="230130" y="3594"/>
                </a:lnTo>
                <a:lnTo>
                  <a:pt x="187854" y="14001"/>
                </a:lnTo>
                <a:lnTo>
                  <a:pt x="148437" y="30654"/>
                </a:lnTo>
                <a:lnTo>
                  <a:pt x="112443" y="52989"/>
                </a:lnTo>
                <a:lnTo>
                  <a:pt x="80438" y="80440"/>
                </a:lnTo>
                <a:lnTo>
                  <a:pt x="52986" y="112441"/>
                </a:lnTo>
                <a:lnTo>
                  <a:pt x="30651" y="148426"/>
                </a:lnTo>
                <a:lnTo>
                  <a:pt x="13999" y="187831"/>
                </a:lnTo>
                <a:lnTo>
                  <a:pt x="3593" y="230090"/>
                </a:lnTo>
                <a:lnTo>
                  <a:pt x="0" y="274637"/>
                </a:lnTo>
                <a:lnTo>
                  <a:pt x="910" y="297161"/>
                </a:lnTo>
                <a:lnTo>
                  <a:pt x="7980" y="340635"/>
                </a:lnTo>
                <a:lnTo>
                  <a:pt x="21580" y="381537"/>
                </a:lnTo>
                <a:lnTo>
                  <a:pt x="41144" y="419303"/>
                </a:lnTo>
                <a:lnTo>
                  <a:pt x="66108" y="453367"/>
                </a:lnTo>
                <a:lnTo>
                  <a:pt x="95907" y="483164"/>
                </a:lnTo>
                <a:lnTo>
                  <a:pt x="129977" y="508127"/>
                </a:lnTo>
                <a:lnTo>
                  <a:pt x="167753" y="527692"/>
                </a:lnTo>
                <a:lnTo>
                  <a:pt x="208670" y="541293"/>
                </a:lnTo>
                <a:lnTo>
                  <a:pt x="252164" y="548364"/>
                </a:lnTo>
                <a:lnTo>
                  <a:pt x="274700" y="549275"/>
                </a:lnTo>
                <a:lnTo>
                  <a:pt x="297219" y="548364"/>
                </a:lnTo>
                <a:lnTo>
                  <a:pt x="340682" y="541293"/>
                </a:lnTo>
                <a:lnTo>
                  <a:pt x="381575" y="527692"/>
                </a:lnTo>
                <a:lnTo>
                  <a:pt x="419332" y="508127"/>
                </a:lnTo>
                <a:lnTo>
                  <a:pt x="453388" y="483164"/>
                </a:lnTo>
                <a:lnTo>
                  <a:pt x="483178" y="453367"/>
                </a:lnTo>
                <a:lnTo>
                  <a:pt x="508136" y="419303"/>
                </a:lnTo>
                <a:lnTo>
                  <a:pt x="527696" y="381537"/>
                </a:lnTo>
                <a:lnTo>
                  <a:pt x="541294" y="340635"/>
                </a:lnTo>
                <a:lnTo>
                  <a:pt x="548364" y="297161"/>
                </a:lnTo>
                <a:lnTo>
                  <a:pt x="549275" y="274637"/>
                </a:lnTo>
                <a:lnTo>
                  <a:pt x="548364" y="252113"/>
                </a:lnTo>
                <a:lnTo>
                  <a:pt x="541294" y="208639"/>
                </a:lnTo>
                <a:lnTo>
                  <a:pt x="527696" y="167737"/>
                </a:lnTo>
                <a:lnTo>
                  <a:pt x="508136" y="129971"/>
                </a:lnTo>
                <a:lnTo>
                  <a:pt x="483178" y="95907"/>
                </a:lnTo>
                <a:lnTo>
                  <a:pt x="453388" y="66110"/>
                </a:lnTo>
                <a:lnTo>
                  <a:pt x="419332" y="41147"/>
                </a:lnTo>
                <a:lnTo>
                  <a:pt x="381575" y="21582"/>
                </a:lnTo>
                <a:lnTo>
                  <a:pt x="340682" y="7981"/>
                </a:lnTo>
                <a:lnTo>
                  <a:pt x="297219" y="910"/>
                </a:lnTo>
                <a:lnTo>
                  <a:pt x="274700" y="0"/>
                </a:lnTo>
                <a:close/>
              </a:path>
            </a:pathLst>
          </a:custGeom>
          <a:solidFill>
            <a:srgbClr val="fd8537"/>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10" name="417 Serbest Form"/>
          <p:cNvSpPr/>
          <p:nvPr/>
        </p:nvSpPr>
        <p:spPr>
          <a:xfrm>
            <a:off x="423720" y="361800"/>
            <a:ext cx="8007120" cy="5848200"/>
          </a:xfrm>
          <a:custGeom>
            <a:avLst/>
            <a:gdLst>
              <a:gd name="textAreaLeft" fmla="*/ 0 w 8007120"/>
              <a:gd name="textAreaRight" fmla="*/ 8007480 w 8007120"/>
              <a:gd name="textAreaTop" fmla="*/ 0 h 5848200"/>
              <a:gd name="textAreaBottom" fmla="*/ 5848560 h 584820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0" rIns="0" tIns="0" bIns="0" anchor="t">
            <a:spAutoFit/>
          </a:bodyPr>
          <a:p>
            <a:pPr marL="12600" algn="just" defTabSz="914400">
              <a:lnSpc>
                <a:spcPct val="100000"/>
              </a:lnSpc>
              <a:tabLst>
                <a:tab algn="l" pos="0"/>
                <a:tab algn="l" pos="900000"/>
                <a:tab algn="l" pos="1814400"/>
                <a:tab algn="l" pos="2728800"/>
                <a:tab algn="l" pos="3643200"/>
                <a:tab algn="l" pos="4557600"/>
                <a:tab algn="l" pos="5472000"/>
                <a:tab algn="l" pos="6386400"/>
                <a:tab algn="l" pos="7300800"/>
                <a:tab algn="l" pos="8215200"/>
                <a:tab algn="l" pos="9129600"/>
                <a:tab algn="l" pos="10044000"/>
                <a:tab algn="l" pos="10320120"/>
                <a:tab algn="l" pos="10769400"/>
              </a:tabLst>
            </a:pPr>
            <a:r>
              <a:rPr lang="tr-TR" sz="2600" b="0" u="none" strike="noStrike">
                <a:solidFill>
                  <a:srgbClr val="000000"/>
                </a:solidFill>
                <a:effectLst/>
                <a:uFillTx/>
                <a:latin typeface="Arial"/>
                <a:ea typeface="Times New Roman"/>
              </a:rPr>
              <a:t>	</a:t>
            </a:r>
            <a:r>
              <a:rPr lang="tr-TR" sz="2600" b="0" u="none" strike="noStrike">
                <a:solidFill>
                  <a:srgbClr val="000000"/>
                </a:solidFill>
                <a:effectLst/>
                <a:uFillTx/>
                <a:latin typeface="Arial"/>
                <a:ea typeface="Times New Roman"/>
              </a:rPr>
              <a:t>“</a:t>
            </a:r>
            <a:r>
              <a:rPr lang="tr-TR" sz="2600" b="1" u="none" strike="noStrike">
                <a:solidFill>
                  <a:srgbClr val="000000"/>
                </a:solidFill>
                <a:effectLst/>
                <a:uFillTx/>
                <a:latin typeface="Arial"/>
                <a:ea typeface="Times New Roman"/>
              </a:rPr>
              <a:t>Taşınır satışlarında </a:t>
            </a:r>
            <a:r>
              <a:rPr lang="tr-TR" sz="2600" b="0" u="none" strike="noStrike">
                <a:solidFill>
                  <a:srgbClr val="000000"/>
                </a:solidFill>
                <a:effectLst/>
                <a:uFillTx/>
                <a:latin typeface="Arial"/>
                <a:ea typeface="Times New Roman"/>
              </a:rPr>
              <a:t>borçluya</a:t>
            </a:r>
            <a:r>
              <a:rPr lang="tr-TR" sz="2600" b="0" u="none" strike="noStrike">
                <a:solidFill>
                  <a:srgbClr val="000000"/>
                </a:solidFill>
                <a:effectLst/>
                <a:uFillTx/>
                <a:latin typeface="Arial"/>
                <a:ea typeface="Times New Roman"/>
              </a:rPr>
              <a:t>	</a:t>
            </a:r>
            <a:r>
              <a:rPr lang="tr-TR" sz="2600" b="1" u="none" strike="noStrike">
                <a:solidFill>
                  <a:srgbClr val="000000"/>
                </a:solidFill>
                <a:effectLst/>
                <a:uFillTx/>
                <a:latin typeface="Arial"/>
                <a:ea typeface="Times New Roman"/>
              </a:rPr>
              <a:t>satış ilanı tebliği </a:t>
            </a:r>
            <a:r>
              <a:rPr lang="tr-TR" sz="2600" b="0" u="none" strike="noStrike">
                <a:solidFill>
                  <a:srgbClr val="000000"/>
                </a:solidFill>
                <a:effectLst/>
                <a:uFillTx/>
                <a:latin typeface="Arial"/>
                <a:ea typeface="Times New Roman"/>
              </a:rPr>
              <a:t>zorunlu olmadığından, bu husus ihalenin feshini gerektirmez  ise  de  borçlu  kendisine  satış  ilanı  tebliğ edilmediği iddiasıyla ihaleyi öğrendiği tarihten itibaren 7 günlük sürede ihalenin feshi isteminde bulunabilir.”</a:t>
            </a:r>
            <a:endParaRPr lang="tr-TR" sz="2600" b="0" u="none" strike="noStrike">
              <a:solidFill>
                <a:srgbClr val="000000"/>
              </a:solidFill>
              <a:effectLst/>
              <a:uFillTx/>
              <a:latin typeface="Arial"/>
            </a:endParaRPr>
          </a:p>
          <a:p>
            <a:pPr marL="12600" defTabSz="914400">
              <a:lnSpc>
                <a:spcPct val="100000"/>
              </a:lnSpc>
              <a:spcBef>
                <a:spcPts val="598"/>
              </a:spcBef>
              <a:tabLst>
                <a:tab algn="l" pos="0"/>
                <a:tab algn="l" pos="900000"/>
                <a:tab algn="l" pos="1814400"/>
                <a:tab algn="l" pos="2728800"/>
                <a:tab algn="l" pos="3643200"/>
                <a:tab algn="l" pos="4557600"/>
                <a:tab algn="l" pos="5472000"/>
                <a:tab algn="l" pos="6386400"/>
                <a:tab algn="l" pos="7300800"/>
                <a:tab algn="l" pos="8215200"/>
                <a:tab algn="l" pos="9129600"/>
                <a:tab algn="l" pos="10044000"/>
                <a:tab algn="l" pos="10320120"/>
                <a:tab algn="l" pos="10769400"/>
              </a:tabLst>
            </a:pPr>
            <a:r>
              <a:rPr lang="tr-TR" sz="2600" b="0" u="none" strike="noStrike">
                <a:solidFill>
                  <a:srgbClr val="ff0000"/>
                </a:solidFill>
                <a:effectLst/>
                <a:uFillTx/>
                <a:latin typeface="Arial"/>
                <a:ea typeface="Times New Roman"/>
              </a:rPr>
              <a:t>	</a:t>
            </a:r>
            <a:r>
              <a:rPr lang="tr-TR" sz="2600" b="0" u="none" strike="noStrike">
                <a:solidFill>
                  <a:srgbClr val="ff0000"/>
                </a:solidFill>
                <a:effectLst/>
                <a:uFillTx/>
                <a:latin typeface="Arial"/>
                <a:ea typeface="Times New Roman"/>
              </a:rPr>
              <a:t>12.HD. 01.07.2013, 18689 /24453</a:t>
            </a:r>
            <a:endParaRPr lang="tr-TR" sz="2600" b="0" u="none" strike="noStrike">
              <a:solidFill>
                <a:srgbClr val="000000"/>
              </a:solidFill>
              <a:effectLst/>
              <a:uFillTx/>
              <a:latin typeface="Arial"/>
            </a:endParaRPr>
          </a:p>
          <a:p>
            <a:pPr marL="12600" defTabSz="914400">
              <a:lnSpc>
                <a:spcPct val="100000"/>
              </a:lnSpc>
              <a:spcBef>
                <a:spcPts val="598"/>
              </a:spcBef>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endParaRPr lang="tr-TR" sz="2600" b="0" u="none" strike="noStrike">
              <a:solidFill>
                <a:srgbClr val="000000"/>
              </a:solidFill>
              <a:effectLst/>
              <a:uFillTx/>
              <a:latin typeface="Arial"/>
            </a:endParaRPr>
          </a:p>
          <a:p>
            <a:pPr marL="12600" algn="just" defTabSz="914400">
              <a:lnSpc>
                <a:spcPct val="100000"/>
              </a:lnSpc>
              <a:spcBef>
                <a:spcPts val="598"/>
              </a:spcBef>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600" b="0" u="none" strike="noStrike">
                <a:solidFill>
                  <a:srgbClr val="000000"/>
                </a:solidFill>
                <a:effectLst/>
                <a:uFillTx/>
                <a:latin typeface="Arial"/>
                <a:ea typeface="Times New Roman"/>
              </a:rPr>
              <a:t>	</a:t>
            </a:r>
            <a:r>
              <a:rPr lang="tr-TR" sz="2600" b="0" u="none" strike="noStrike">
                <a:solidFill>
                  <a:srgbClr val="000000"/>
                </a:solidFill>
                <a:effectLst/>
                <a:uFillTx/>
                <a:latin typeface="Arial"/>
                <a:ea typeface="Times New Roman"/>
              </a:rPr>
              <a:t>	</a:t>
            </a:r>
            <a:r>
              <a:rPr lang="tr-TR" sz="2600" b="0" u="none" strike="noStrike">
                <a:solidFill>
                  <a:srgbClr val="000000"/>
                </a:solidFill>
                <a:effectLst/>
                <a:uFillTx/>
                <a:latin typeface="Arial"/>
                <a:ea typeface="Times New Roman"/>
              </a:rPr>
              <a:t>“Satış ilanı taşınmaz </a:t>
            </a:r>
            <a:r>
              <a:rPr lang="tr-TR" sz="2600" b="1" u="none" strike="noStrike">
                <a:solidFill>
                  <a:srgbClr val="000000"/>
                </a:solidFill>
                <a:effectLst/>
                <a:uFillTx/>
                <a:latin typeface="Arial"/>
                <a:ea typeface="Times New Roman"/>
              </a:rPr>
              <a:t>ilgililerinin tamamına </a:t>
            </a:r>
            <a:r>
              <a:rPr lang="tr-TR" sz="2600" b="0" u="none" strike="noStrike">
                <a:solidFill>
                  <a:srgbClr val="000000"/>
                </a:solidFill>
                <a:effectLst/>
                <a:uFillTx/>
                <a:latin typeface="Arial"/>
                <a:ea typeface="Times New Roman"/>
              </a:rPr>
              <a:t>usulsüz tebliğ edildi şeklindeki iddiada; davacının kendisi yönünden usulsüz tebligat araştırması yapılmaz. Açıkça kendisine yapılan tebligatın usulsüzlüğünü ileri sürmesi gerekir.” </a:t>
            </a:r>
            <a:endParaRPr lang="tr-TR" sz="2600" b="0" u="none" strike="noStrike">
              <a:solidFill>
                <a:srgbClr val="000000"/>
              </a:solidFill>
              <a:effectLst/>
              <a:uFillTx/>
              <a:latin typeface="Arial"/>
            </a:endParaRPr>
          </a:p>
          <a:p>
            <a:pPr marL="12600" algn="just" defTabSz="914400">
              <a:lnSpc>
                <a:spcPct val="100000"/>
              </a:lnSpc>
              <a:spcBef>
                <a:spcPts val="598"/>
              </a:spcBef>
              <a:tabLst>
                <a:tab algn="l" pos="0"/>
                <a:tab algn="l" pos="900000"/>
                <a:tab algn="l" pos="1814400"/>
                <a:tab algn="l" pos="2728800"/>
                <a:tab algn="l" pos="3643200"/>
                <a:tab algn="l" pos="4557600"/>
                <a:tab algn="l" pos="5472000"/>
                <a:tab algn="l" pos="6386400"/>
                <a:tab algn="l" pos="7300800"/>
                <a:tab algn="l" pos="8215200"/>
                <a:tab algn="l" pos="9129600"/>
                <a:tab algn="l" pos="10044000"/>
                <a:tab algn="l" pos="10320120"/>
                <a:tab algn="l" pos="10769400"/>
              </a:tabLst>
            </a:pPr>
            <a:r>
              <a:rPr lang="tr-TR" sz="2600" b="0" u="none" strike="noStrike">
                <a:solidFill>
                  <a:srgbClr val="000000"/>
                </a:solidFill>
                <a:effectLst/>
                <a:uFillTx/>
                <a:latin typeface="Arial"/>
                <a:ea typeface="Times New Roman"/>
              </a:rPr>
              <a:t>	</a:t>
            </a:r>
            <a:r>
              <a:rPr lang="tr-TR" sz="2600" b="0" u="none" strike="noStrike">
                <a:solidFill>
                  <a:srgbClr val="ff0000"/>
                </a:solidFill>
                <a:effectLst/>
                <a:uFillTx/>
                <a:latin typeface="Arial"/>
                <a:ea typeface="Times New Roman"/>
              </a:rPr>
              <a:t>12 HD. ..../...... ?</a:t>
            </a:r>
            <a:endParaRPr lang="tr-TR" sz="26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11" name="418 Serbest Form"/>
          <p:cNvSpPr/>
          <p:nvPr/>
        </p:nvSpPr>
        <p:spPr>
          <a:xfrm>
            <a:off x="876312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3816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12" name="419 Serbest Form"/>
          <p:cNvSpPr/>
          <p:nvPr/>
        </p:nvSpPr>
        <p:spPr>
          <a:xfrm>
            <a:off x="8748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3564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13" name="420 Serbest Form"/>
          <p:cNvSpPr/>
          <p:nvPr/>
        </p:nvSpPr>
        <p:spPr>
          <a:xfrm>
            <a:off x="540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1260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14" name="421 Serbest Form"/>
          <p:cNvSpPr/>
          <p:nvPr/>
        </p:nvSpPr>
        <p:spPr>
          <a:xfrm>
            <a:off x="8839080" y="0"/>
            <a:ext cx="304560" cy="6857640"/>
          </a:xfrm>
          <a:custGeom>
            <a:avLst/>
            <a:gdLst>
              <a:gd name="textAreaLeft" fmla="*/ 0 w 304560"/>
              <a:gd name="textAreaRight" fmla="*/ 304920 w 304560"/>
              <a:gd name="textAreaTop" fmla="*/ 0 h 6857640"/>
              <a:gd name="textAreaBottom" fmla="*/ 6858000 h 6857640"/>
            </a:gdLst>
            <a:ahLst/>
            <a:cxnLst/>
            <a:rect l="textAreaLeft" t="textAreaTop" r="textAreaRight" b="textAreaBottom"/>
            <a:pathLst>
              <a:path w="304800" h="6858000">
                <a:moveTo>
                  <a:pt x="0" y="6858000"/>
                </a:moveTo>
                <a:lnTo>
                  <a:pt x="304800" y="6858000"/>
                </a:lnTo>
                <a:lnTo>
                  <a:pt x="304800" y="0"/>
                </a:lnTo>
                <a:lnTo>
                  <a:pt x="0" y="0"/>
                </a:lnTo>
                <a:lnTo>
                  <a:pt x="0" y="6858000"/>
                </a:lnTo>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15" name="422 Serbest Form"/>
          <p:cNvSpPr/>
          <p:nvPr/>
        </p:nvSpPr>
        <p:spPr>
          <a:xfrm>
            <a:off x="89154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9360">
            <a:solidFill>
              <a:srgbClr val="fd8537"/>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16" name="423 Serbest Form"/>
          <p:cNvSpPr/>
          <p:nvPr/>
        </p:nvSpPr>
        <p:spPr>
          <a:xfrm>
            <a:off x="8156520" y="5715000"/>
            <a:ext cx="549000" cy="549000"/>
          </a:xfrm>
          <a:custGeom>
            <a:avLst/>
            <a:gdLst>
              <a:gd name="textAreaLeft" fmla="*/ 0 w 549000"/>
              <a:gd name="textAreaRight" fmla="*/ 549360 w 549000"/>
              <a:gd name="textAreaTop" fmla="*/ 0 h 549000"/>
              <a:gd name="textAreaBottom" fmla="*/ 549360 h 549000"/>
            </a:gdLst>
            <a:ahLst/>
            <a:cxnLst/>
            <a:rect l="textAreaLeft" t="textAreaTop" r="textAreaRight" b="textAreaBottom"/>
            <a:pathLst>
              <a:path w="549275" h="549275">
                <a:moveTo>
                  <a:pt x="274700" y="0"/>
                </a:moveTo>
                <a:lnTo>
                  <a:pt x="230130" y="3594"/>
                </a:lnTo>
                <a:lnTo>
                  <a:pt x="187854" y="14001"/>
                </a:lnTo>
                <a:lnTo>
                  <a:pt x="148437" y="30654"/>
                </a:lnTo>
                <a:lnTo>
                  <a:pt x="112443" y="52989"/>
                </a:lnTo>
                <a:lnTo>
                  <a:pt x="80438" y="80440"/>
                </a:lnTo>
                <a:lnTo>
                  <a:pt x="52986" y="112441"/>
                </a:lnTo>
                <a:lnTo>
                  <a:pt x="30651" y="148426"/>
                </a:lnTo>
                <a:lnTo>
                  <a:pt x="13999" y="187831"/>
                </a:lnTo>
                <a:lnTo>
                  <a:pt x="3593" y="230090"/>
                </a:lnTo>
                <a:lnTo>
                  <a:pt x="0" y="274637"/>
                </a:lnTo>
                <a:lnTo>
                  <a:pt x="910" y="297161"/>
                </a:lnTo>
                <a:lnTo>
                  <a:pt x="7980" y="340635"/>
                </a:lnTo>
                <a:lnTo>
                  <a:pt x="21580" y="381537"/>
                </a:lnTo>
                <a:lnTo>
                  <a:pt x="41144" y="419303"/>
                </a:lnTo>
                <a:lnTo>
                  <a:pt x="66108" y="453367"/>
                </a:lnTo>
                <a:lnTo>
                  <a:pt x="95907" y="483164"/>
                </a:lnTo>
                <a:lnTo>
                  <a:pt x="129977" y="508127"/>
                </a:lnTo>
                <a:lnTo>
                  <a:pt x="167753" y="527692"/>
                </a:lnTo>
                <a:lnTo>
                  <a:pt x="208670" y="541293"/>
                </a:lnTo>
                <a:lnTo>
                  <a:pt x="252164" y="548364"/>
                </a:lnTo>
                <a:lnTo>
                  <a:pt x="274700" y="549275"/>
                </a:lnTo>
                <a:lnTo>
                  <a:pt x="297219" y="548364"/>
                </a:lnTo>
                <a:lnTo>
                  <a:pt x="340682" y="541293"/>
                </a:lnTo>
                <a:lnTo>
                  <a:pt x="381575" y="527692"/>
                </a:lnTo>
                <a:lnTo>
                  <a:pt x="419332" y="508127"/>
                </a:lnTo>
                <a:lnTo>
                  <a:pt x="453388" y="483164"/>
                </a:lnTo>
                <a:lnTo>
                  <a:pt x="483178" y="453367"/>
                </a:lnTo>
                <a:lnTo>
                  <a:pt x="508136" y="419303"/>
                </a:lnTo>
                <a:lnTo>
                  <a:pt x="527696" y="381537"/>
                </a:lnTo>
                <a:lnTo>
                  <a:pt x="541294" y="340635"/>
                </a:lnTo>
                <a:lnTo>
                  <a:pt x="548364" y="297161"/>
                </a:lnTo>
                <a:lnTo>
                  <a:pt x="549275" y="274637"/>
                </a:lnTo>
                <a:lnTo>
                  <a:pt x="548364" y="252113"/>
                </a:lnTo>
                <a:lnTo>
                  <a:pt x="541294" y="208639"/>
                </a:lnTo>
                <a:lnTo>
                  <a:pt x="527696" y="167737"/>
                </a:lnTo>
                <a:lnTo>
                  <a:pt x="508136" y="129971"/>
                </a:lnTo>
                <a:lnTo>
                  <a:pt x="483178" y="95907"/>
                </a:lnTo>
                <a:lnTo>
                  <a:pt x="453388" y="66110"/>
                </a:lnTo>
                <a:lnTo>
                  <a:pt x="419332" y="41147"/>
                </a:lnTo>
                <a:lnTo>
                  <a:pt x="381575" y="21582"/>
                </a:lnTo>
                <a:lnTo>
                  <a:pt x="340682" y="7981"/>
                </a:lnTo>
                <a:lnTo>
                  <a:pt x="297219" y="910"/>
                </a:lnTo>
                <a:lnTo>
                  <a:pt x="274700" y="0"/>
                </a:lnTo>
                <a:close/>
              </a:path>
            </a:pathLst>
          </a:custGeom>
          <a:solidFill>
            <a:srgbClr val="fd8537"/>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17" name="424 Dikdörtgen"/>
          <p:cNvSpPr/>
          <p:nvPr/>
        </p:nvSpPr>
        <p:spPr>
          <a:xfrm>
            <a:off x="6915240" y="3478320"/>
            <a:ext cx="944280" cy="1341000"/>
          </a:xfrm>
          <a:prstGeom prst="rect">
            <a:avLst/>
          </a:prstGeom>
          <a:blipFill rotWithShape="0">
            <a:blip r:embed="rId1"/>
            <a:srcRect/>
            <a:stretch/>
          </a:blip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18" name="425 Dikdörtgen"/>
          <p:cNvSpPr/>
          <p:nvPr/>
        </p:nvSpPr>
        <p:spPr>
          <a:xfrm>
            <a:off x="304920" y="609480"/>
            <a:ext cx="8305200" cy="6033960"/>
          </a:xfrm>
          <a:prstGeom prst="rect">
            <a:avLst/>
          </a:prstGeom>
          <a:noFill/>
          <a:ln w="0">
            <a:noFill/>
          </a:ln>
        </p:spPr>
        <p:style>
          <a:lnRef idx="0"/>
          <a:fillRef idx="0"/>
          <a:effectRef idx="0"/>
          <a:fontRef idx="minor"/>
        </p:style>
        <p:txBody>
          <a:bodyPr lIns="90000" rIns="90000" tIns="46800" bIns="46800" anchor="t">
            <a:spAutoFit/>
          </a:bodyPr>
          <a:p>
            <a:pPr algn="just" defTabSz="9144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2720"/>
                <a:tab algn="l" pos="10782000"/>
              </a:tabLst>
            </a:pPr>
            <a:r>
              <a:rPr lang="tr-TR" sz="2600" b="0" u="none" strike="noStrike">
                <a:solidFill>
                  <a:srgbClr val="000000"/>
                </a:solidFill>
                <a:effectLst/>
                <a:uFillTx/>
                <a:latin typeface="Arial"/>
                <a:ea typeface="Times New Roman"/>
              </a:rPr>
              <a:t>	</a:t>
            </a:r>
            <a:r>
              <a:rPr lang="tr-TR" sz="2600" b="0" u="none" strike="noStrike">
                <a:solidFill>
                  <a:srgbClr val="000000"/>
                </a:solidFill>
                <a:effectLst/>
                <a:uFillTx/>
                <a:latin typeface="Arial"/>
                <a:ea typeface="Times New Roman"/>
              </a:rPr>
              <a:t>	</a:t>
            </a:r>
            <a:r>
              <a:rPr lang="tr-TR" sz="2600" b="0" u="none" strike="noStrike">
                <a:solidFill>
                  <a:srgbClr val="000000"/>
                </a:solidFill>
                <a:effectLst/>
                <a:uFillTx/>
                <a:latin typeface="Arial"/>
                <a:ea typeface="Times New Roman"/>
              </a:rPr>
              <a:t>“Borçlu dosyadan </a:t>
            </a:r>
            <a:r>
              <a:rPr lang="tr-TR" sz="2600" b="1" u="none" strike="noStrike">
                <a:solidFill>
                  <a:srgbClr val="000000"/>
                </a:solidFill>
                <a:effectLst/>
                <a:uFillTx/>
                <a:latin typeface="Arial"/>
                <a:ea typeface="Times New Roman"/>
              </a:rPr>
              <a:t>fotokopi</a:t>
            </a:r>
            <a:r>
              <a:rPr lang="tr-TR" sz="2600" b="0" u="none" strike="noStrike">
                <a:solidFill>
                  <a:srgbClr val="000000"/>
                </a:solidFill>
                <a:effectLst/>
                <a:uFillTx/>
                <a:latin typeface="Arial"/>
                <a:ea typeface="Times New Roman"/>
              </a:rPr>
              <a:t> almak için başvurmakla, tebliğ işleminden ve ihaleden haberdar olduğunun kabulü gerekir.” </a:t>
            </a:r>
            <a:endParaRPr lang="tr-TR" sz="2600" b="0" u="none" strike="noStrike">
              <a:solidFill>
                <a:srgbClr val="000000"/>
              </a:solidFill>
              <a:effectLst/>
              <a:uFillTx/>
              <a:latin typeface="Arial"/>
            </a:endParaRPr>
          </a:p>
          <a:p>
            <a:pPr algn="just" defTabSz="9144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2720"/>
                <a:tab algn="l" pos="10782000"/>
              </a:tabLst>
            </a:pPr>
            <a:r>
              <a:rPr lang="tr-TR" sz="2600" b="0" u="none" strike="noStrike">
                <a:solidFill>
                  <a:srgbClr val="000000"/>
                </a:solidFill>
                <a:effectLst/>
                <a:uFillTx/>
                <a:latin typeface="Arial"/>
                <a:ea typeface="Times New Roman"/>
              </a:rPr>
              <a:t>	</a:t>
            </a:r>
            <a:r>
              <a:rPr lang="tr-TR" sz="2600" b="0" u="none" strike="noStrike">
                <a:solidFill>
                  <a:srgbClr val="ff0000"/>
                </a:solidFill>
                <a:effectLst/>
                <a:uFillTx/>
                <a:latin typeface="Arial"/>
                <a:ea typeface="Times New Roman"/>
              </a:rPr>
              <a:t>12 HD. 2017/619 E.</a:t>
            </a:r>
            <a:endParaRPr lang="tr-TR" sz="2600" b="0" u="none" strike="noStrike">
              <a:solidFill>
                <a:srgbClr val="000000"/>
              </a:solidFill>
              <a:effectLst/>
              <a:uFillTx/>
              <a:latin typeface="Arial"/>
            </a:endParaRPr>
          </a:p>
          <a:p>
            <a:pPr algn="just" defTabSz="914400">
              <a:lnSpc>
                <a:spcPct val="100000"/>
              </a:lnSpc>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endParaRPr lang="tr-TR" sz="2600" b="0" u="none" strike="noStrike">
              <a:solidFill>
                <a:srgbClr val="000000"/>
              </a:solidFill>
              <a:effectLst/>
              <a:uFillTx/>
              <a:latin typeface="Arial"/>
            </a:endParaRPr>
          </a:p>
          <a:p>
            <a:pPr algn="just" defTabSz="9144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2720"/>
                <a:tab algn="l" pos="10782000"/>
              </a:tabLst>
            </a:pPr>
            <a:r>
              <a:rPr lang="tr-TR" sz="2600" b="0" u="none" strike="noStrike">
                <a:solidFill>
                  <a:srgbClr val="000000"/>
                </a:solidFill>
                <a:effectLst/>
                <a:uFillTx/>
                <a:latin typeface="Arial"/>
                <a:ea typeface="Times New Roman"/>
              </a:rPr>
              <a:t>	</a:t>
            </a:r>
            <a:r>
              <a:rPr lang="tr-TR" sz="2600" b="0" u="none" strike="noStrike">
                <a:solidFill>
                  <a:srgbClr val="000000"/>
                </a:solidFill>
                <a:effectLst/>
                <a:uFillTx/>
                <a:latin typeface="Arial"/>
                <a:ea typeface="Times New Roman"/>
              </a:rPr>
              <a:t>	</a:t>
            </a:r>
            <a:r>
              <a:rPr lang="tr-TR" sz="2600" b="0" u="none" strike="noStrike">
                <a:solidFill>
                  <a:srgbClr val="000000"/>
                </a:solidFill>
                <a:effectLst/>
                <a:uFillTx/>
                <a:latin typeface="Arial"/>
                <a:ea typeface="Times New Roman"/>
              </a:rPr>
              <a:t>“Avukatın icra dosyasına </a:t>
            </a:r>
            <a:r>
              <a:rPr lang="tr-TR" sz="2600" b="1" u="none" strike="noStrike">
                <a:solidFill>
                  <a:srgbClr val="000000"/>
                </a:solidFill>
                <a:effectLst/>
                <a:uFillTx/>
                <a:latin typeface="Arial"/>
                <a:ea typeface="Times New Roman"/>
              </a:rPr>
              <a:t>vekaletname sunduğu </a:t>
            </a:r>
            <a:r>
              <a:rPr lang="tr-TR" sz="2600" b="0" u="none" strike="noStrike">
                <a:solidFill>
                  <a:srgbClr val="000000"/>
                </a:solidFill>
                <a:effectLst/>
                <a:uFillTx/>
                <a:latin typeface="Arial"/>
                <a:ea typeface="Times New Roman"/>
              </a:rPr>
              <a:t>tarih;  ıttıla tarihidir.”</a:t>
            </a:r>
            <a:endParaRPr lang="tr-TR" sz="2600" b="0" u="none" strike="noStrike">
              <a:solidFill>
                <a:srgbClr val="000000"/>
              </a:solidFill>
              <a:effectLst/>
              <a:uFillTx/>
              <a:latin typeface="Arial"/>
            </a:endParaRPr>
          </a:p>
          <a:p>
            <a:pPr algn="just" defTabSz="9144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2720"/>
                <a:tab algn="l" pos="10782000"/>
              </a:tabLst>
            </a:pPr>
            <a:r>
              <a:rPr lang="tr-TR" sz="2600" b="0" u="none" strike="noStrike">
                <a:solidFill>
                  <a:srgbClr val="000000"/>
                </a:solidFill>
                <a:effectLst/>
                <a:uFillTx/>
                <a:latin typeface="Arial"/>
                <a:ea typeface="Times New Roman"/>
              </a:rPr>
              <a:t>	</a:t>
            </a:r>
            <a:r>
              <a:rPr lang="tr-TR" sz="2600" b="0" u="none" strike="noStrike">
                <a:solidFill>
                  <a:srgbClr val="ff0000"/>
                </a:solidFill>
                <a:effectLst/>
                <a:uFillTx/>
                <a:latin typeface="Arial"/>
                <a:ea typeface="Times New Roman"/>
              </a:rPr>
              <a:t>12 HD. 2016/29482</a:t>
            </a:r>
            <a:endParaRPr lang="tr-TR" sz="2600" b="0" u="none" strike="noStrike">
              <a:solidFill>
                <a:srgbClr val="000000"/>
              </a:solidFill>
              <a:effectLst/>
              <a:uFillTx/>
              <a:latin typeface="Arial"/>
            </a:endParaRPr>
          </a:p>
          <a:p>
            <a:pPr algn="just" defTabSz="914400">
              <a:lnSpc>
                <a:spcPct val="100000"/>
              </a:lnSpc>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endParaRPr lang="tr-TR" sz="2600" b="0" u="none" strike="noStrike">
              <a:solidFill>
                <a:srgbClr val="000000"/>
              </a:solidFill>
              <a:effectLst/>
              <a:uFillTx/>
              <a:latin typeface="Arial"/>
            </a:endParaRPr>
          </a:p>
          <a:p>
            <a:pPr algn="just" defTabSz="9144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2720"/>
                <a:tab algn="l" pos="10782000"/>
              </a:tabLst>
            </a:pPr>
            <a:r>
              <a:rPr lang="tr-TR" sz="2600" b="0" u="none" strike="noStrike">
                <a:solidFill>
                  <a:srgbClr val="000000"/>
                </a:solidFill>
                <a:effectLst/>
                <a:uFillTx/>
                <a:latin typeface="Arial"/>
                <a:ea typeface="Times New Roman"/>
              </a:rPr>
              <a:t>	</a:t>
            </a:r>
            <a:r>
              <a:rPr lang="tr-TR" sz="2600" b="0" u="none" strike="noStrike">
                <a:solidFill>
                  <a:srgbClr val="000000"/>
                </a:solidFill>
                <a:effectLst/>
                <a:uFillTx/>
                <a:latin typeface="Arial"/>
                <a:ea typeface="Times New Roman"/>
              </a:rPr>
              <a:t>	</a:t>
            </a:r>
            <a:r>
              <a:rPr lang="tr-TR" sz="2600" b="0" u="none" strike="noStrike">
                <a:solidFill>
                  <a:srgbClr val="000000"/>
                </a:solidFill>
                <a:effectLst/>
                <a:uFillTx/>
                <a:latin typeface="Arial"/>
                <a:ea typeface="Times New Roman"/>
              </a:rPr>
              <a:t>“TK 16. maddesine göre tebligat için </a:t>
            </a:r>
            <a:r>
              <a:rPr lang="tr-TR" sz="2600" b="1" u="none" strike="noStrike">
                <a:solidFill>
                  <a:srgbClr val="000000"/>
                </a:solidFill>
                <a:effectLst/>
                <a:uFillTx/>
                <a:latin typeface="Arial"/>
                <a:ea typeface="Times New Roman"/>
              </a:rPr>
              <a:t>aynı çatı </a:t>
            </a:r>
            <a:r>
              <a:rPr lang="tr-TR" sz="2600" b="0" u="none" strike="noStrike">
                <a:solidFill>
                  <a:srgbClr val="000000"/>
                </a:solidFill>
                <a:effectLst/>
                <a:uFillTx/>
                <a:latin typeface="Arial"/>
                <a:ea typeface="Times New Roman"/>
              </a:rPr>
              <a:t>altında olmak yetmez, </a:t>
            </a:r>
            <a:r>
              <a:rPr lang="tr-TR" sz="2600" b="1" u="none" strike="noStrike">
                <a:solidFill>
                  <a:srgbClr val="000000"/>
                </a:solidFill>
                <a:effectLst/>
                <a:uFillTx/>
                <a:latin typeface="Arial"/>
                <a:ea typeface="Times New Roman"/>
              </a:rPr>
              <a:t>aynı dairede </a:t>
            </a:r>
            <a:r>
              <a:rPr lang="tr-TR" sz="2600" b="0" u="none" strike="noStrike">
                <a:solidFill>
                  <a:srgbClr val="000000"/>
                </a:solidFill>
                <a:effectLst/>
                <a:uFillTx/>
                <a:latin typeface="Arial"/>
                <a:ea typeface="Times New Roman"/>
              </a:rPr>
              <a:t>oturmak gerekir. Aynı apartmanın farklı dairesinde oturan babaya TK 16. maddesine göre yapılan tebligat usulsüzdür.”</a:t>
            </a:r>
            <a:endParaRPr lang="tr-TR" sz="2600" b="0" u="none" strike="noStrike">
              <a:solidFill>
                <a:srgbClr val="000000"/>
              </a:solidFill>
              <a:effectLst/>
              <a:uFillTx/>
              <a:latin typeface="Arial"/>
            </a:endParaRPr>
          </a:p>
          <a:p>
            <a:pPr algn="just" defTabSz="9144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2720"/>
                <a:tab algn="l" pos="10782000"/>
              </a:tabLst>
            </a:pPr>
            <a:r>
              <a:rPr lang="tr-TR" sz="2600" b="0" u="none" strike="noStrike">
                <a:solidFill>
                  <a:srgbClr val="000000"/>
                </a:solidFill>
                <a:effectLst/>
                <a:uFillTx/>
                <a:latin typeface="Arial"/>
                <a:ea typeface="Times New Roman"/>
              </a:rPr>
              <a:t>	</a:t>
            </a:r>
            <a:r>
              <a:rPr lang="tr-TR" sz="2600" b="0" u="none" strike="noStrike">
                <a:solidFill>
                  <a:srgbClr val="ff0000"/>
                </a:solidFill>
                <a:effectLst/>
                <a:uFillTx/>
                <a:latin typeface="Arial"/>
                <a:ea typeface="Times New Roman"/>
              </a:rPr>
              <a:t>12 HD. 2015/31640</a:t>
            </a:r>
            <a:endParaRPr lang="tr-TR" sz="26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0" name="205 Serbest Form"/>
          <p:cNvSpPr/>
          <p:nvPr/>
        </p:nvSpPr>
        <p:spPr>
          <a:xfrm>
            <a:off x="615960" y="469800"/>
            <a:ext cx="7924320" cy="598680"/>
          </a:xfrm>
          <a:custGeom>
            <a:avLst/>
            <a:gdLst>
              <a:gd name="textAreaLeft" fmla="*/ 0 w 7924320"/>
              <a:gd name="textAreaRight" fmla="*/ 7924680 w 7924320"/>
              <a:gd name="textAreaTop" fmla="*/ 0 h 598680"/>
              <a:gd name="textAreaBottom" fmla="*/ 599040 h 59868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0" rIns="0" tIns="0" bIns="0" anchor="t">
            <a:spAutoFit/>
          </a:bodyPr>
          <a:p>
            <a:pPr marL="12600" defTabSz="914400">
              <a:lnSpc>
                <a:spcPts val="4711"/>
              </a:lnSpc>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3200" b="1" u="none" strike="noStrike">
                <a:solidFill>
                  <a:srgbClr val="565f6c"/>
                </a:solidFill>
                <a:effectLst/>
                <a:uFillTx/>
                <a:latin typeface="Arial"/>
                <a:ea typeface="DejaVu Sans"/>
              </a:rPr>
              <a:t>İHALENİN FESHİ DAVALARI</a:t>
            </a:r>
            <a:endParaRPr lang="tr-TR" sz="3200" b="0" u="none" strike="noStrike">
              <a:solidFill>
                <a:srgbClr val="000000"/>
              </a:solidFill>
              <a:effectLst/>
              <a:uFillTx/>
              <a:latin typeface="Arial"/>
            </a:endParaRPr>
          </a:p>
        </p:txBody>
      </p:sp>
      <p:sp>
        <p:nvSpPr>
          <p:cNvPr id="271" name="206 Serbest Form"/>
          <p:cNvSpPr/>
          <p:nvPr/>
        </p:nvSpPr>
        <p:spPr>
          <a:xfrm>
            <a:off x="403200" y="1285920"/>
            <a:ext cx="8175240" cy="4693320"/>
          </a:xfrm>
          <a:custGeom>
            <a:avLst/>
            <a:gdLst>
              <a:gd name="textAreaLeft" fmla="*/ 0 w 8175240"/>
              <a:gd name="textAreaRight" fmla="*/ 8175600 w 8175240"/>
              <a:gd name="textAreaTop" fmla="*/ 0 h 4693320"/>
              <a:gd name="textAreaBottom" fmla="*/ 4693680 h 469332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0" rIns="0" tIns="0" bIns="0" anchor="t">
            <a:spAutoFit/>
          </a:bodyPr>
          <a:p>
            <a:pPr marL="282240" indent="-269640" algn="just" defTabSz="914400">
              <a:lnSpc>
                <a:spcPct val="100000"/>
              </a:lnSpc>
              <a:buClr>
                <a:srgbClr val="fd8537"/>
              </a:buClr>
              <a:buSzPct val="70000"/>
              <a:buFont typeface="Wingdings" charset="2"/>
              <a:buChar char=""/>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400" b="0" u="none" strike="noStrike">
                <a:solidFill>
                  <a:srgbClr val="000000"/>
                </a:solidFill>
                <a:effectLst/>
                <a:uFillTx/>
                <a:latin typeface="Arial"/>
                <a:ea typeface="Times New Roman"/>
              </a:rPr>
              <a:t>Yetkili mahkeme şikayete konu ihaleyi (satışı) yapan icra dairesinin bulunduğu yer İcra Mahkemesidir.</a:t>
            </a:r>
            <a:endParaRPr lang="tr-TR" sz="2400" b="0" u="none" strike="noStrike">
              <a:solidFill>
                <a:srgbClr val="000000"/>
              </a:solidFill>
              <a:effectLst/>
              <a:uFillTx/>
              <a:latin typeface="Arial"/>
            </a:endParaRPr>
          </a:p>
          <a:p>
            <a:pPr marL="282240" indent="-269640" algn="just" defTabSz="914400">
              <a:lnSpc>
                <a:spcPct val="100000"/>
              </a:lnSpc>
              <a:spcBef>
                <a:spcPts val="598"/>
              </a:spcBef>
              <a:buClr>
                <a:srgbClr val="fd8537"/>
              </a:buClr>
              <a:buSzPct val="70000"/>
              <a:buFont typeface="Wingdings" charset="2"/>
              <a:buChar char=""/>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400" b="0" u="none" strike="noStrike">
                <a:solidFill>
                  <a:srgbClr val="000000"/>
                </a:solidFill>
                <a:effectLst/>
                <a:uFillTx/>
                <a:latin typeface="Arial"/>
                <a:ea typeface="Times New Roman"/>
              </a:rPr>
              <a:t>Ortaklığın giderilmesi yoluyla yapılan satışta ortaklığın giderilmesi kararını veren Sulh Hukuk Mahkemesi görevli ve yetkilidir.</a:t>
            </a:r>
            <a:endParaRPr lang="tr-TR" sz="2400" b="0" u="none" strike="noStrike">
              <a:solidFill>
                <a:srgbClr val="000000"/>
              </a:solidFill>
              <a:effectLst/>
              <a:uFillTx/>
              <a:latin typeface="Arial"/>
            </a:endParaRPr>
          </a:p>
          <a:p>
            <a:pPr marL="282240" indent="-269640" algn="just" defTabSz="914400">
              <a:lnSpc>
                <a:spcPct val="100000"/>
              </a:lnSpc>
              <a:spcBef>
                <a:spcPts val="598"/>
              </a:spcBef>
              <a:buClr>
                <a:srgbClr val="fd8537"/>
              </a:buClr>
              <a:buSzPct val="70000"/>
              <a:buFont typeface="Wingdings" charset="2"/>
              <a:buChar char=""/>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400" b="0" u="none" strike="noStrike">
                <a:solidFill>
                  <a:srgbClr val="000000"/>
                </a:solidFill>
                <a:effectLst/>
                <a:uFillTx/>
                <a:latin typeface="Arial"/>
                <a:ea typeface="Times New Roman"/>
              </a:rPr>
              <a:t>6183 sayılı Yasa’ya göre yapılan taşınmaz satışları yönünden taşınmazın bulunduğu yer İcra Mahkemesi görevli ve yetkilidir.</a:t>
            </a:r>
            <a:endParaRPr lang="tr-TR" sz="2400" b="0" u="none" strike="noStrike">
              <a:solidFill>
                <a:srgbClr val="000000"/>
              </a:solidFill>
              <a:effectLst/>
              <a:uFillTx/>
              <a:latin typeface="Arial"/>
            </a:endParaRPr>
          </a:p>
          <a:p>
            <a:pPr marL="282240" indent="-269640" algn="just" defTabSz="914400">
              <a:lnSpc>
                <a:spcPct val="100000"/>
              </a:lnSpc>
              <a:spcBef>
                <a:spcPts val="598"/>
              </a:spcBef>
              <a:buClr>
                <a:srgbClr val="fd8537"/>
              </a:buClr>
              <a:buSzPct val="70000"/>
              <a:buFont typeface="Wingdings" charset="2"/>
              <a:buChar char=""/>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400" b="0" u="none" strike="noStrike">
                <a:solidFill>
                  <a:srgbClr val="000000"/>
                </a:solidFill>
                <a:effectLst/>
                <a:uFillTx/>
                <a:latin typeface="Arial"/>
                <a:ea typeface="Times New Roman"/>
              </a:rPr>
              <a:t>İhalenin feshi icra mahkemesinden şikayet yoluyla istenebilir.</a:t>
            </a:r>
            <a:endParaRPr lang="tr-TR" sz="2400" b="0" u="none" strike="noStrike">
              <a:solidFill>
                <a:srgbClr val="000000"/>
              </a:solidFill>
              <a:effectLst/>
              <a:uFillTx/>
              <a:latin typeface="Arial"/>
            </a:endParaRPr>
          </a:p>
          <a:p>
            <a:pPr marL="282240" indent="-269640" algn="just" defTabSz="914400">
              <a:lnSpc>
                <a:spcPct val="100000"/>
              </a:lnSpc>
              <a:spcBef>
                <a:spcPts val="598"/>
              </a:spcBef>
              <a:buClr>
                <a:srgbClr val="fd8537"/>
              </a:buClr>
              <a:buSzPct val="70000"/>
              <a:buFont typeface="Wingdings" charset="2"/>
              <a:buChar char=""/>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400" b="0" u="none" strike="noStrike">
                <a:solidFill>
                  <a:srgbClr val="000000"/>
                </a:solidFill>
                <a:effectLst/>
                <a:uFillTx/>
                <a:latin typeface="Arial"/>
                <a:ea typeface="Times New Roman"/>
              </a:rPr>
              <a:t>Pazarlık yolu ile satışın iptali genel mahkemelerden istenebilir.</a:t>
            </a:r>
            <a:endParaRPr lang="tr-TR" sz="24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19" name="426 Serbest Form"/>
          <p:cNvSpPr/>
          <p:nvPr/>
        </p:nvSpPr>
        <p:spPr>
          <a:xfrm>
            <a:off x="876312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3816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20" name="427 Serbest Form"/>
          <p:cNvSpPr/>
          <p:nvPr/>
        </p:nvSpPr>
        <p:spPr>
          <a:xfrm>
            <a:off x="8748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3564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21" name="428 Serbest Form"/>
          <p:cNvSpPr/>
          <p:nvPr/>
        </p:nvSpPr>
        <p:spPr>
          <a:xfrm>
            <a:off x="540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1260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22" name="429 Serbest Form"/>
          <p:cNvSpPr/>
          <p:nvPr/>
        </p:nvSpPr>
        <p:spPr>
          <a:xfrm>
            <a:off x="8839080" y="0"/>
            <a:ext cx="304560" cy="6857640"/>
          </a:xfrm>
          <a:custGeom>
            <a:avLst/>
            <a:gdLst>
              <a:gd name="textAreaLeft" fmla="*/ 0 w 304560"/>
              <a:gd name="textAreaRight" fmla="*/ 304920 w 304560"/>
              <a:gd name="textAreaTop" fmla="*/ 0 h 6857640"/>
              <a:gd name="textAreaBottom" fmla="*/ 6858000 h 6857640"/>
            </a:gdLst>
            <a:ahLst/>
            <a:cxnLst/>
            <a:rect l="textAreaLeft" t="textAreaTop" r="textAreaRight" b="textAreaBottom"/>
            <a:pathLst>
              <a:path w="304800" h="6858000">
                <a:moveTo>
                  <a:pt x="0" y="6858000"/>
                </a:moveTo>
                <a:lnTo>
                  <a:pt x="304800" y="6858000"/>
                </a:lnTo>
                <a:lnTo>
                  <a:pt x="304800" y="0"/>
                </a:lnTo>
                <a:lnTo>
                  <a:pt x="0" y="0"/>
                </a:lnTo>
                <a:lnTo>
                  <a:pt x="0" y="6858000"/>
                </a:lnTo>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23" name="430 Serbest Form"/>
          <p:cNvSpPr/>
          <p:nvPr/>
        </p:nvSpPr>
        <p:spPr>
          <a:xfrm>
            <a:off x="89154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9360">
            <a:solidFill>
              <a:srgbClr val="fd8537"/>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24" name="431 Serbest Form"/>
          <p:cNvSpPr/>
          <p:nvPr/>
        </p:nvSpPr>
        <p:spPr>
          <a:xfrm>
            <a:off x="8156520" y="5715000"/>
            <a:ext cx="549000" cy="549000"/>
          </a:xfrm>
          <a:custGeom>
            <a:avLst/>
            <a:gdLst>
              <a:gd name="textAreaLeft" fmla="*/ 0 w 549000"/>
              <a:gd name="textAreaRight" fmla="*/ 549360 w 549000"/>
              <a:gd name="textAreaTop" fmla="*/ 0 h 549000"/>
              <a:gd name="textAreaBottom" fmla="*/ 549360 h 549000"/>
            </a:gdLst>
            <a:ahLst/>
            <a:cxnLst/>
            <a:rect l="textAreaLeft" t="textAreaTop" r="textAreaRight" b="textAreaBottom"/>
            <a:pathLst>
              <a:path w="549275" h="549275">
                <a:moveTo>
                  <a:pt x="274700" y="0"/>
                </a:moveTo>
                <a:lnTo>
                  <a:pt x="230130" y="3594"/>
                </a:lnTo>
                <a:lnTo>
                  <a:pt x="187854" y="14001"/>
                </a:lnTo>
                <a:lnTo>
                  <a:pt x="148437" y="30654"/>
                </a:lnTo>
                <a:lnTo>
                  <a:pt x="112443" y="52989"/>
                </a:lnTo>
                <a:lnTo>
                  <a:pt x="80438" y="80440"/>
                </a:lnTo>
                <a:lnTo>
                  <a:pt x="52986" y="112441"/>
                </a:lnTo>
                <a:lnTo>
                  <a:pt x="30651" y="148426"/>
                </a:lnTo>
                <a:lnTo>
                  <a:pt x="13999" y="187831"/>
                </a:lnTo>
                <a:lnTo>
                  <a:pt x="3593" y="230090"/>
                </a:lnTo>
                <a:lnTo>
                  <a:pt x="0" y="274637"/>
                </a:lnTo>
                <a:lnTo>
                  <a:pt x="910" y="297161"/>
                </a:lnTo>
                <a:lnTo>
                  <a:pt x="7980" y="340635"/>
                </a:lnTo>
                <a:lnTo>
                  <a:pt x="21580" y="381537"/>
                </a:lnTo>
                <a:lnTo>
                  <a:pt x="41144" y="419303"/>
                </a:lnTo>
                <a:lnTo>
                  <a:pt x="66108" y="453367"/>
                </a:lnTo>
                <a:lnTo>
                  <a:pt x="95907" y="483164"/>
                </a:lnTo>
                <a:lnTo>
                  <a:pt x="129977" y="508127"/>
                </a:lnTo>
                <a:lnTo>
                  <a:pt x="167753" y="527692"/>
                </a:lnTo>
                <a:lnTo>
                  <a:pt x="208670" y="541293"/>
                </a:lnTo>
                <a:lnTo>
                  <a:pt x="252164" y="548364"/>
                </a:lnTo>
                <a:lnTo>
                  <a:pt x="274700" y="549275"/>
                </a:lnTo>
                <a:lnTo>
                  <a:pt x="297219" y="548364"/>
                </a:lnTo>
                <a:lnTo>
                  <a:pt x="340682" y="541293"/>
                </a:lnTo>
                <a:lnTo>
                  <a:pt x="381575" y="527692"/>
                </a:lnTo>
                <a:lnTo>
                  <a:pt x="419332" y="508127"/>
                </a:lnTo>
                <a:lnTo>
                  <a:pt x="453388" y="483164"/>
                </a:lnTo>
                <a:lnTo>
                  <a:pt x="483178" y="453367"/>
                </a:lnTo>
                <a:lnTo>
                  <a:pt x="508136" y="419303"/>
                </a:lnTo>
                <a:lnTo>
                  <a:pt x="527696" y="381537"/>
                </a:lnTo>
                <a:lnTo>
                  <a:pt x="541294" y="340635"/>
                </a:lnTo>
                <a:lnTo>
                  <a:pt x="548364" y="297161"/>
                </a:lnTo>
                <a:lnTo>
                  <a:pt x="549275" y="274637"/>
                </a:lnTo>
                <a:lnTo>
                  <a:pt x="548364" y="252113"/>
                </a:lnTo>
                <a:lnTo>
                  <a:pt x="541294" y="208639"/>
                </a:lnTo>
                <a:lnTo>
                  <a:pt x="527696" y="167737"/>
                </a:lnTo>
                <a:lnTo>
                  <a:pt x="508136" y="129971"/>
                </a:lnTo>
                <a:lnTo>
                  <a:pt x="483178" y="95907"/>
                </a:lnTo>
                <a:lnTo>
                  <a:pt x="453388" y="66110"/>
                </a:lnTo>
                <a:lnTo>
                  <a:pt x="419332" y="41147"/>
                </a:lnTo>
                <a:lnTo>
                  <a:pt x="381575" y="21582"/>
                </a:lnTo>
                <a:lnTo>
                  <a:pt x="340682" y="7981"/>
                </a:lnTo>
                <a:lnTo>
                  <a:pt x="297219" y="910"/>
                </a:lnTo>
                <a:lnTo>
                  <a:pt x="274700" y="0"/>
                </a:lnTo>
                <a:close/>
              </a:path>
            </a:pathLst>
          </a:custGeom>
          <a:solidFill>
            <a:srgbClr val="fd8537"/>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25" name="432 Dikdörtgen"/>
          <p:cNvSpPr/>
          <p:nvPr/>
        </p:nvSpPr>
        <p:spPr>
          <a:xfrm>
            <a:off x="6915240" y="3478320"/>
            <a:ext cx="944280" cy="1341000"/>
          </a:xfrm>
          <a:prstGeom prst="rect">
            <a:avLst/>
          </a:prstGeom>
          <a:blipFill rotWithShape="0">
            <a:blip r:embed="rId1"/>
            <a:srcRect/>
            <a:stretch/>
          </a:blip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26" name="433 Dikdörtgen"/>
          <p:cNvSpPr/>
          <p:nvPr/>
        </p:nvSpPr>
        <p:spPr>
          <a:xfrm>
            <a:off x="304920" y="706320"/>
            <a:ext cx="8305200" cy="5241960"/>
          </a:xfrm>
          <a:prstGeom prst="rect">
            <a:avLst/>
          </a:prstGeom>
          <a:noFill/>
          <a:ln w="0">
            <a:noFill/>
          </a:ln>
        </p:spPr>
        <p:style>
          <a:lnRef idx="0"/>
          <a:fillRef idx="0"/>
          <a:effectRef idx="0"/>
          <a:fontRef idx="minor"/>
        </p:style>
        <p:txBody>
          <a:bodyPr lIns="90000" rIns="90000" tIns="46800" bIns="46800" anchor="t">
            <a:spAutoFit/>
          </a:bodyPr>
          <a:p>
            <a:pPr algn="just" defTabSz="9144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2720"/>
                <a:tab algn="l" pos="10782000"/>
              </a:tabLst>
            </a:pPr>
            <a:r>
              <a:rPr lang="tr-TR" sz="2600" b="0" u="none" strike="noStrike">
                <a:solidFill>
                  <a:srgbClr val="000000"/>
                </a:solidFill>
                <a:effectLst/>
                <a:uFillTx/>
                <a:latin typeface="Arial"/>
                <a:ea typeface="Times New Roman"/>
              </a:rPr>
              <a:t>	</a:t>
            </a:r>
            <a:r>
              <a:rPr lang="tr-TR" sz="2600" b="0" u="none" strike="noStrike">
                <a:solidFill>
                  <a:srgbClr val="000000"/>
                </a:solidFill>
                <a:effectLst/>
                <a:uFillTx/>
                <a:latin typeface="Arial"/>
                <a:ea typeface="Times New Roman"/>
              </a:rPr>
              <a:t>	</a:t>
            </a:r>
            <a:r>
              <a:rPr lang="tr-TR" sz="2600" b="0" u="none" strike="noStrike">
                <a:solidFill>
                  <a:srgbClr val="000000"/>
                </a:solidFill>
                <a:effectLst/>
                <a:uFillTx/>
                <a:latin typeface="Arial"/>
                <a:ea typeface="Times New Roman"/>
              </a:rPr>
              <a:t>“Satış ilanı tebligatını alan babanın </a:t>
            </a:r>
            <a:r>
              <a:rPr lang="tr-TR" sz="2600" b="1" u="none" strike="noStrike">
                <a:solidFill>
                  <a:srgbClr val="000000"/>
                </a:solidFill>
                <a:effectLst/>
                <a:uFillTx/>
                <a:latin typeface="Arial"/>
                <a:ea typeface="Times New Roman"/>
              </a:rPr>
              <a:t>aynı apartmanda </a:t>
            </a:r>
            <a:r>
              <a:rPr lang="tr-TR" sz="2600" b="0" u="none" strike="noStrike">
                <a:solidFill>
                  <a:srgbClr val="000000"/>
                </a:solidFill>
                <a:effectLst/>
                <a:uFillTx/>
                <a:latin typeface="Arial"/>
                <a:ea typeface="Times New Roman"/>
              </a:rPr>
              <a:t>yaşaması, aynı konutta oturma anlamına gelmez.”</a:t>
            </a:r>
            <a:endParaRPr lang="tr-TR" sz="2600" b="0" u="none" strike="noStrike">
              <a:solidFill>
                <a:srgbClr val="000000"/>
              </a:solidFill>
              <a:effectLst/>
              <a:uFillTx/>
              <a:latin typeface="Arial"/>
            </a:endParaRPr>
          </a:p>
          <a:p>
            <a:pPr algn="just" defTabSz="9144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2720"/>
                <a:tab algn="l" pos="10782000"/>
              </a:tabLst>
            </a:pPr>
            <a:r>
              <a:rPr lang="tr-TR" sz="2600" b="0" u="none" strike="noStrike">
                <a:solidFill>
                  <a:srgbClr val="000000"/>
                </a:solidFill>
                <a:effectLst/>
                <a:uFillTx/>
                <a:latin typeface="Arial"/>
                <a:ea typeface="Times New Roman"/>
              </a:rPr>
              <a:t>	</a:t>
            </a:r>
            <a:r>
              <a:rPr lang="tr-TR" sz="2600" b="0" u="none" strike="noStrike">
                <a:solidFill>
                  <a:srgbClr val="ff0000"/>
                </a:solidFill>
                <a:effectLst/>
                <a:uFillTx/>
                <a:latin typeface="Arial"/>
                <a:ea typeface="Times New Roman"/>
              </a:rPr>
              <a:t>12 HD. 2016/5797</a:t>
            </a:r>
            <a:endParaRPr lang="tr-TR" sz="2600" b="0" u="none" strike="noStrike">
              <a:solidFill>
                <a:srgbClr val="000000"/>
              </a:solidFill>
              <a:effectLst/>
              <a:uFillTx/>
              <a:latin typeface="Arial"/>
            </a:endParaRPr>
          </a:p>
          <a:p>
            <a:pPr algn="just" defTabSz="914400">
              <a:lnSpc>
                <a:spcPct val="100000"/>
              </a:lnSpc>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endParaRPr lang="tr-TR" sz="2600" b="0" u="none" strike="noStrike">
              <a:solidFill>
                <a:srgbClr val="000000"/>
              </a:solidFill>
              <a:effectLst/>
              <a:uFillTx/>
              <a:latin typeface="Arial"/>
            </a:endParaRPr>
          </a:p>
          <a:p>
            <a:pPr algn="just" defTabSz="9144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2720"/>
                <a:tab algn="l" pos="10782000"/>
              </a:tabLst>
            </a:pPr>
            <a:r>
              <a:rPr lang="tr-TR" sz="2600" b="0" u="none" strike="noStrike">
                <a:solidFill>
                  <a:srgbClr val="000000"/>
                </a:solidFill>
                <a:effectLst/>
                <a:uFillTx/>
                <a:latin typeface="Arial"/>
                <a:ea typeface="Times New Roman"/>
              </a:rPr>
              <a:t>	</a:t>
            </a:r>
            <a:r>
              <a:rPr lang="tr-TR" sz="2600" b="0" u="none" strike="noStrike">
                <a:solidFill>
                  <a:srgbClr val="000000"/>
                </a:solidFill>
                <a:effectLst/>
                <a:uFillTx/>
                <a:latin typeface="Arial"/>
                <a:ea typeface="Times New Roman"/>
              </a:rPr>
              <a:t>	</a:t>
            </a:r>
            <a:r>
              <a:rPr lang="tr-TR" sz="2600" b="0" u="none" strike="noStrike">
                <a:solidFill>
                  <a:srgbClr val="000000"/>
                </a:solidFill>
                <a:effectLst/>
                <a:uFillTx/>
                <a:latin typeface="Arial"/>
                <a:ea typeface="Times New Roman"/>
              </a:rPr>
              <a:t>“Borçlu şirketin uhdesinde </a:t>
            </a:r>
            <a:r>
              <a:rPr lang="tr-TR" sz="2600" b="1" u="none" strike="noStrike">
                <a:solidFill>
                  <a:srgbClr val="000000"/>
                </a:solidFill>
                <a:effectLst/>
                <a:uFillTx/>
                <a:latin typeface="Arial"/>
                <a:ea typeface="Times New Roman"/>
              </a:rPr>
              <a:t>2 yıldan </a:t>
            </a:r>
            <a:r>
              <a:rPr lang="tr-TR" sz="2600" b="0" u="none" strike="noStrike">
                <a:solidFill>
                  <a:srgbClr val="000000"/>
                </a:solidFill>
                <a:effectLst/>
                <a:uFillTx/>
                <a:latin typeface="Arial"/>
                <a:ea typeface="Times New Roman"/>
              </a:rPr>
              <a:t>fazla süreyle kalan taşınmazın satışında; </a:t>
            </a:r>
            <a:r>
              <a:rPr lang="tr-TR" sz="2600" b="1" u="none" strike="noStrike">
                <a:solidFill>
                  <a:srgbClr val="000000"/>
                </a:solidFill>
                <a:effectLst/>
                <a:uFillTx/>
                <a:latin typeface="Arial"/>
                <a:ea typeface="Times New Roman"/>
              </a:rPr>
              <a:t>KDV’den istisna </a:t>
            </a:r>
            <a:r>
              <a:rPr lang="tr-TR" sz="2600" b="0" u="none" strike="noStrike">
                <a:solidFill>
                  <a:srgbClr val="000000"/>
                </a:solidFill>
                <a:effectLst/>
                <a:uFillTx/>
                <a:latin typeface="Arial"/>
                <a:ea typeface="Times New Roman"/>
              </a:rPr>
              <a:t>olduğu satış ilanında belirtilmezse, bu hususun satış ilanı tebliğinden itibaren yasal </a:t>
            </a:r>
            <a:r>
              <a:rPr lang="tr-TR" sz="2600" b="1" u="none" strike="noStrike">
                <a:solidFill>
                  <a:srgbClr val="000000"/>
                </a:solidFill>
                <a:effectLst/>
                <a:uFillTx/>
                <a:latin typeface="Arial"/>
                <a:ea typeface="Times New Roman"/>
              </a:rPr>
              <a:t>7 günlük sürede </a:t>
            </a:r>
            <a:r>
              <a:rPr lang="tr-TR" sz="2600" b="0" u="none" strike="noStrike">
                <a:solidFill>
                  <a:srgbClr val="000000"/>
                </a:solidFill>
                <a:effectLst/>
                <a:uFillTx/>
                <a:latin typeface="Arial"/>
                <a:ea typeface="Times New Roman"/>
              </a:rPr>
              <a:t>şikayet yoluyla mahkemeye getirilmesi gerekir. Aksi takdirde ihalenin feshi nedeni olmaz süresinde şikayet konusu yapılmışsa ihalenin feshi davasında incelenir.”</a:t>
            </a:r>
            <a:endParaRPr lang="tr-TR" sz="2600" b="0" u="none" strike="noStrike">
              <a:solidFill>
                <a:srgbClr val="000000"/>
              </a:solidFill>
              <a:effectLst/>
              <a:uFillTx/>
              <a:latin typeface="Arial"/>
            </a:endParaRPr>
          </a:p>
          <a:p>
            <a:pPr algn="just" defTabSz="9144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2720"/>
                <a:tab algn="l" pos="10782000"/>
              </a:tabLst>
            </a:pPr>
            <a:r>
              <a:rPr lang="tr-TR" sz="2600" b="0" u="none" strike="noStrike">
                <a:solidFill>
                  <a:srgbClr val="000000"/>
                </a:solidFill>
                <a:effectLst/>
                <a:uFillTx/>
                <a:latin typeface="Arial"/>
                <a:ea typeface="Times New Roman"/>
              </a:rPr>
              <a:t>	</a:t>
            </a:r>
            <a:r>
              <a:rPr lang="tr-TR" sz="2600" b="0" u="none" strike="noStrike">
                <a:solidFill>
                  <a:srgbClr val="ff0000"/>
                </a:solidFill>
                <a:effectLst/>
                <a:uFillTx/>
                <a:latin typeface="Arial"/>
                <a:ea typeface="Times New Roman"/>
              </a:rPr>
              <a:t>12 HD. 2015/12624 E.</a:t>
            </a:r>
            <a:endParaRPr lang="tr-TR" sz="26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27" name="434 Serbest Form"/>
          <p:cNvSpPr/>
          <p:nvPr/>
        </p:nvSpPr>
        <p:spPr>
          <a:xfrm>
            <a:off x="876312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3816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28" name="435 Serbest Form"/>
          <p:cNvSpPr/>
          <p:nvPr/>
        </p:nvSpPr>
        <p:spPr>
          <a:xfrm>
            <a:off x="8748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3564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29" name="436 Serbest Form"/>
          <p:cNvSpPr/>
          <p:nvPr/>
        </p:nvSpPr>
        <p:spPr>
          <a:xfrm>
            <a:off x="540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1260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30" name="437 Serbest Form"/>
          <p:cNvSpPr/>
          <p:nvPr/>
        </p:nvSpPr>
        <p:spPr>
          <a:xfrm>
            <a:off x="8839080" y="0"/>
            <a:ext cx="304560" cy="6857640"/>
          </a:xfrm>
          <a:custGeom>
            <a:avLst/>
            <a:gdLst>
              <a:gd name="textAreaLeft" fmla="*/ 0 w 304560"/>
              <a:gd name="textAreaRight" fmla="*/ 304920 w 304560"/>
              <a:gd name="textAreaTop" fmla="*/ 0 h 6857640"/>
              <a:gd name="textAreaBottom" fmla="*/ 6858000 h 6857640"/>
            </a:gdLst>
            <a:ahLst/>
            <a:cxnLst/>
            <a:rect l="textAreaLeft" t="textAreaTop" r="textAreaRight" b="textAreaBottom"/>
            <a:pathLst>
              <a:path w="304800" h="6858000">
                <a:moveTo>
                  <a:pt x="0" y="6858000"/>
                </a:moveTo>
                <a:lnTo>
                  <a:pt x="304800" y="6858000"/>
                </a:lnTo>
                <a:lnTo>
                  <a:pt x="304800" y="0"/>
                </a:lnTo>
                <a:lnTo>
                  <a:pt x="0" y="0"/>
                </a:lnTo>
                <a:lnTo>
                  <a:pt x="0" y="6858000"/>
                </a:lnTo>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31" name="438 Serbest Form"/>
          <p:cNvSpPr/>
          <p:nvPr/>
        </p:nvSpPr>
        <p:spPr>
          <a:xfrm>
            <a:off x="89154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9360">
            <a:solidFill>
              <a:srgbClr val="fd8537"/>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32" name="439 Serbest Form"/>
          <p:cNvSpPr/>
          <p:nvPr/>
        </p:nvSpPr>
        <p:spPr>
          <a:xfrm>
            <a:off x="8156520" y="5715000"/>
            <a:ext cx="549000" cy="549000"/>
          </a:xfrm>
          <a:custGeom>
            <a:avLst/>
            <a:gdLst>
              <a:gd name="textAreaLeft" fmla="*/ 0 w 549000"/>
              <a:gd name="textAreaRight" fmla="*/ 549360 w 549000"/>
              <a:gd name="textAreaTop" fmla="*/ 0 h 549000"/>
              <a:gd name="textAreaBottom" fmla="*/ 549360 h 549000"/>
            </a:gdLst>
            <a:ahLst/>
            <a:cxnLst/>
            <a:rect l="textAreaLeft" t="textAreaTop" r="textAreaRight" b="textAreaBottom"/>
            <a:pathLst>
              <a:path w="549275" h="549275">
                <a:moveTo>
                  <a:pt x="274700" y="0"/>
                </a:moveTo>
                <a:lnTo>
                  <a:pt x="230130" y="3594"/>
                </a:lnTo>
                <a:lnTo>
                  <a:pt x="187854" y="14001"/>
                </a:lnTo>
                <a:lnTo>
                  <a:pt x="148437" y="30654"/>
                </a:lnTo>
                <a:lnTo>
                  <a:pt x="112443" y="52989"/>
                </a:lnTo>
                <a:lnTo>
                  <a:pt x="80438" y="80440"/>
                </a:lnTo>
                <a:lnTo>
                  <a:pt x="52986" y="112441"/>
                </a:lnTo>
                <a:lnTo>
                  <a:pt x="30651" y="148426"/>
                </a:lnTo>
                <a:lnTo>
                  <a:pt x="13999" y="187831"/>
                </a:lnTo>
                <a:lnTo>
                  <a:pt x="3593" y="230090"/>
                </a:lnTo>
                <a:lnTo>
                  <a:pt x="0" y="274637"/>
                </a:lnTo>
                <a:lnTo>
                  <a:pt x="910" y="297161"/>
                </a:lnTo>
                <a:lnTo>
                  <a:pt x="7980" y="340635"/>
                </a:lnTo>
                <a:lnTo>
                  <a:pt x="21580" y="381537"/>
                </a:lnTo>
                <a:lnTo>
                  <a:pt x="41144" y="419303"/>
                </a:lnTo>
                <a:lnTo>
                  <a:pt x="66108" y="453367"/>
                </a:lnTo>
                <a:lnTo>
                  <a:pt x="95907" y="483164"/>
                </a:lnTo>
                <a:lnTo>
                  <a:pt x="129977" y="508127"/>
                </a:lnTo>
                <a:lnTo>
                  <a:pt x="167753" y="527692"/>
                </a:lnTo>
                <a:lnTo>
                  <a:pt x="208670" y="541293"/>
                </a:lnTo>
                <a:lnTo>
                  <a:pt x="252164" y="548364"/>
                </a:lnTo>
                <a:lnTo>
                  <a:pt x="274700" y="549275"/>
                </a:lnTo>
                <a:lnTo>
                  <a:pt x="297219" y="548364"/>
                </a:lnTo>
                <a:lnTo>
                  <a:pt x="340682" y="541293"/>
                </a:lnTo>
                <a:lnTo>
                  <a:pt x="381575" y="527692"/>
                </a:lnTo>
                <a:lnTo>
                  <a:pt x="419332" y="508127"/>
                </a:lnTo>
                <a:lnTo>
                  <a:pt x="453388" y="483164"/>
                </a:lnTo>
                <a:lnTo>
                  <a:pt x="483178" y="453367"/>
                </a:lnTo>
                <a:lnTo>
                  <a:pt x="508136" y="419303"/>
                </a:lnTo>
                <a:lnTo>
                  <a:pt x="527696" y="381537"/>
                </a:lnTo>
                <a:lnTo>
                  <a:pt x="541294" y="340635"/>
                </a:lnTo>
                <a:lnTo>
                  <a:pt x="548364" y="297161"/>
                </a:lnTo>
                <a:lnTo>
                  <a:pt x="549275" y="274637"/>
                </a:lnTo>
                <a:lnTo>
                  <a:pt x="548364" y="252113"/>
                </a:lnTo>
                <a:lnTo>
                  <a:pt x="541294" y="208639"/>
                </a:lnTo>
                <a:lnTo>
                  <a:pt x="527696" y="167737"/>
                </a:lnTo>
                <a:lnTo>
                  <a:pt x="508136" y="129971"/>
                </a:lnTo>
                <a:lnTo>
                  <a:pt x="483178" y="95907"/>
                </a:lnTo>
                <a:lnTo>
                  <a:pt x="453388" y="66110"/>
                </a:lnTo>
                <a:lnTo>
                  <a:pt x="419332" y="41147"/>
                </a:lnTo>
                <a:lnTo>
                  <a:pt x="381575" y="21582"/>
                </a:lnTo>
                <a:lnTo>
                  <a:pt x="340682" y="7981"/>
                </a:lnTo>
                <a:lnTo>
                  <a:pt x="297219" y="910"/>
                </a:lnTo>
                <a:lnTo>
                  <a:pt x="274700" y="0"/>
                </a:lnTo>
                <a:close/>
              </a:path>
            </a:pathLst>
          </a:custGeom>
          <a:solidFill>
            <a:srgbClr val="fd8537"/>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33" name="440 Dikdörtgen"/>
          <p:cNvSpPr/>
          <p:nvPr/>
        </p:nvSpPr>
        <p:spPr>
          <a:xfrm>
            <a:off x="6915240" y="3478320"/>
            <a:ext cx="944280" cy="1341000"/>
          </a:xfrm>
          <a:prstGeom prst="rect">
            <a:avLst/>
          </a:prstGeom>
          <a:blipFill rotWithShape="0">
            <a:blip r:embed="rId1"/>
            <a:srcRect/>
            <a:stretch/>
          </a:blip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34" name="441 Dikdörtgen"/>
          <p:cNvSpPr/>
          <p:nvPr/>
        </p:nvSpPr>
        <p:spPr>
          <a:xfrm>
            <a:off x="228600" y="343080"/>
            <a:ext cx="8381520" cy="6677640"/>
          </a:xfrm>
          <a:prstGeom prst="rect">
            <a:avLst/>
          </a:prstGeom>
          <a:noFill/>
          <a:ln w="0">
            <a:noFill/>
          </a:ln>
        </p:spPr>
        <p:style>
          <a:lnRef idx="0"/>
          <a:fillRef idx="0"/>
          <a:effectRef idx="0"/>
          <a:fontRef idx="minor"/>
        </p:style>
        <p:txBody>
          <a:bodyPr lIns="90000" rIns="90000" tIns="46800" bIns="46800" anchor="t">
            <a:spAutoFit/>
          </a:bodyPr>
          <a:p>
            <a:pPr algn="just" defTabSz="9144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2720"/>
                <a:tab algn="l" pos="10782000"/>
              </a:tabLst>
            </a:pPr>
            <a:r>
              <a:rPr lang="tr-TR" sz="2400" b="0" u="none" strike="noStrike">
                <a:solidFill>
                  <a:srgbClr val="000000"/>
                </a:solidFill>
                <a:effectLst/>
                <a:uFillTx/>
                <a:latin typeface="Arial"/>
                <a:ea typeface="Times New Roman"/>
              </a:rPr>
              <a:t>	</a:t>
            </a:r>
            <a:r>
              <a:rPr lang="tr-TR" sz="2400" b="0" u="none" strike="noStrike">
                <a:solidFill>
                  <a:srgbClr val="000000"/>
                </a:solidFill>
                <a:effectLst/>
                <a:uFillTx/>
                <a:latin typeface="Arial"/>
                <a:ea typeface="Times New Roman"/>
              </a:rPr>
              <a:t>“Menkul satışında KDV satış ilanında %8 olarak ilan edilip, </a:t>
            </a:r>
            <a:r>
              <a:rPr lang="tr-TR" sz="2400" b="1" u="none" strike="noStrike">
                <a:solidFill>
                  <a:srgbClr val="000000"/>
                </a:solidFill>
                <a:effectLst/>
                <a:uFillTx/>
                <a:latin typeface="Arial"/>
                <a:ea typeface="Times New Roman"/>
              </a:rPr>
              <a:t>İhale yapıldıktan sonra</a:t>
            </a:r>
            <a:r>
              <a:rPr lang="tr-TR" sz="2400" b="0" u="none" strike="noStrike">
                <a:solidFill>
                  <a:srgbClr val="000000"/>
                </a:solidFill>
                <a:effectLst/>
                <a:uFillTx/>
                <a:latin typeface="Arial"/>
                <a:ea typeface="Times New Roman"/>
              </a:rPr>
              <a:t> alacaklı-ihale alıcısı </a:t>
            </a:r>
            <a:r>
              <a:rPr lang="tr-TR" sz="2400" b="1" u="none" strike="noStrike">
                <a:solidFill>
                  <a:srgbClr val="000000"/>
                </a:solidFill>
                <a:effectLst/>
                <a:uFillTx/>
                <a:latin typeface="Arial"/>
                <a:ea typeface="Times New Roman"/>
              </a:rPr>
              <a:t>KDV oranı %1 olması gerektiği iddiasıyla</a:t>
            </a:r>
            <a:r>
              <a:rPr lang="tr-TR" sz="2400" b="0" u="none" strike="noStrike">
                <a:solidFill>
                  <a:srgbClr val="000000"/>
                </a:solidFill>
                <a:effectLst/>
                <a:uFillTx/>
                <a:latin typeface="Arial"/>
                <a:ea typeface="Times New Roman"/>
              </a:rPr>
              <a:t> mahkemeye başvurduğunda talebin reddi gerekir. Zira ihale alıcısı şartları bilerek ihaleye girmiştir. Buna göre herkes için kesinleşmiş olan ihale şartları çerçevesinde yapılan ihalenin kesinleşmesinden sonra KDV’nin iadesi istemi icra mahkemesinde ileri sürülemez.” </a:t>
            </a:r>
            <a:endParaRPr lang="tr-TR" sz="2400" b="0" u="none" strike="noStrike">
              <a:solidFill>
                <a:srgbClr val="000000"/>
              </a:solidFill>
              <a:effectLst/>
              <a:uFillTx/>
              <a:latin typeface="Arial"/>
            </a:endParaRPr>
          </a:p>
          <a:p>
            <a:pPr algn="just" defTabSz="9144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2720"/>
                <a:tab algn="l" pos="10782000"/>
              </a:tabLst>
            </a:pPr>
            <a:r>
              <a:rPr lang="tr-TR" sz="2400" b="0" u="none" strike="noStrike">
                <a:solidFill>
                  <a:srgbClr val="000000"/>
                </a:solidFill>
                <a:effectLst/>
                <a:uFillTx/>
                <a:latin typeface="Arial"/>
                <a:ea typeface="Times New Roman"/>
              </a:rPr>
              <a:t>	</a:t>
            </a:r>
            <a:r>
              <a:rPr lang="tr-TR" sz="2400" b="0" u="none" strike="noStrike">
                <a:solidFill>
                  <a:srgbClr val="ff0000"/>
                </a:solidFill>
                <a:effectLst/>
                <a:uFillTx/>
                <a:latin typeface="Arial"/>
                <a:ea typeface="Times New Roman"/>
              </a:rPr>
              <a:t>12 HD. 2016/16889 E.</a:t>
            </a:r>
            <a:endParaRPr lang="tr-TR" sz="2400" b="0" u="none" strike="noStrike">
              <a:solidFill>
                <a:srgbClr val="000000"/>
              </a:solidFill>
              <a:effectLst/>
              <a:uFillTx/>
              <a:latin typeface="Arial"/>
            </a:endParaRPr>
          </a:p>
          <a:p>
            <a:pPr algn="just" defTabSz="9144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2720"/>
                <a:tab algn="l" pos="10782000"/>
              </a:tabLst>
            </a:pPr>
            <a:endParaRPr lang="tr-TR" sz="2400" b="0" u="none" strike="noStrike">
              <a:solidFill>
                <a:srgbClr val="000000"/>
              </a:solidFill>
              <a:effectLst/>
              <a:uFillTx/>
              <a:latin typeface="Arial"/>
            </a:endParaRPr>
          </a:p>
          <a:p>
            <a:pPr marL="284040" indent="-271440" algn="just" defTabSz="914400">
              <a:lnSpc>
                <a:spcPct val="100000"/>
              </a:lnSpc>
              <a:tabLst>
                <a:tab algn="l" pos="0"/>
              </a:tabLst>
            </a:pPr>
            <a:r>
              <a:rPr lang="tr-TR" sz="2400" b="0" u="none" strike="noStrike">
                <a:solidFill>
                  <a:srgbClr val="000000"/>
                </a:solidFill>
                <a:effectLst/>
                <a:uFillTx/>
                <a:latin typeface="Arial"/>
                <a:ea typeface="Times New Roman"/>
              </a:rPr>
              <a:t>	</a:t>
            </a:r>
            <a:r>
              <a:rPr lang="tr-TR" sz="2400" b="0" u="none" strike="noStrike">
                <a:solidFill>
                  <a:srgbClr val="000000"/>
                </a:solidFill>
                <a:effectLst/>
                <a:uFillTx/>
                <a:latin typeface="Arial"/>
                <a:ea typeface="Times New Roman"/>
              </a:rPr>
              <a:t>	</a:t>
            </a:r>
            <a:r>
              <a:rPr lang="tr-TR" sz="2400" b="0" u="none" strike="noStrike">
                <a:solidFill>
                  <a:srgbClr val="000000"/>
                </a:solidFill>
                <a:effectLst/>
                <a:uFillTx/>
                <a:latin typeface="Arial"/>
                <a:ea typeface="Times New Roman"/>
              </a:rPr>
              <a:t>“Borçlu ihale konusu malın </a:t>
            </a:r>
            <a:r>
              <a:rPr lang="tr-TR" sz="2400" b="1" u="none" strike="noStrike">
                <a:solidFill>
                  <a:srgbClr val="000000"/>
                </a:solidFill>
                <a:effectLst/>
                <a:uFillTx/>
                <a:latin typeface="Arial"/>
                <a:ea typeface="Times New Roman"/>
              </a:rPr>
              <a:t>KDV oranının satış ilanında %18</a:t>
            </a:r>
            <a:r>
              <a:rPr lang="tr-TR" sz="2400" b="0" u="none" strike="noStrike">
                <a:solidFill>
                  <a:srgbClr val="000000"/>
                </a:solidFill>
                <a:effectLst/>
                <a:uFillTx/>
                <a:latin typeface="Arial"/>
                <a:ea typeface="Times New Roman"/>
              </a:rPr>
              <a:t> olarak gösterildiğini, satış ilanı tebliği ilanı ile öğrendiği halde bu tarihten itibaren İİK’nın 16 maddesinde </a:t>
            </a:r>
            <a:r>
              <a:rPr lang="tr-TR" sz="2400" b="1" u="none" strike="noStrike">
                <a:solidFill>
                  <a:srgbClr val="000000"/>
                </a:solidFill>
                <a:effectLst/>
                <a:uFillTx/>
                <a:latin typeface="Arial"/>
                <a:ea typeface="Times New Roman"/>
              </a:rPr>
              <a:t>öngörülen sürede icra mahkemesine </a:t>
            </a:r>
            <a:r>
              <a:rPr lang="tr-TR" sz="2400" b="0" u="none" strike="noStrike">
                <a:solidFill>
                  <a:srgbClr val="000000"/>
                </a:solidFill>
                <a:effectLst/>
                <a:uFillTx/>
                <a:latin typeface="Arial"/>
                <a:ea typeface="Times New Roman"/>
              </a:rPr>
              <a:t>başvurarak şikayet konusu yapmadığından aynı nedenle ihalenin feshini isteyemez.” </a:t>
            </a:r>
            <a:endParaRPr lang="tr-TR" sz="2400" b="0" u="none" strike="noStrike">
              <a:solidFill>
                <a:srgbClr val="000000"/>
              </a:solidFill>
              <a:effectLst/>
              <a:uFillTx/>
              <a:latin typeface="Arial"/>
            </a:endParaRPr>
          </a:p>
          <a:p>
            <a:pPr marL="284040" indent="-271440" algn="just" defTabSz="914400">
              <a:lnSpc>
                <a:spcPct val="100000"/>
              </a:lnSpc>
              <a:tabLst>
                <a:tab algn="l" pos="0"/>
              </a:tabLst>
            </a:pPr>
            <a:r>
              <a:rPr lang="tr-TR" sz="2400" b="0" u="none" strike="noStrike">
                <a:solidFill>
                  <a:srgbClr val="000000"/>
                </a:solidFill>
                <a:effectLst/>
                <a:uFillTx/>
                <a:latin typeface="Arial"/>
                <a:ea typeface="Times New Roman"/>
              </a:rPr>
              <a:t>	</a:t>
            </a:r>
            <a:r>
              <a:rPr lang="tr-TR" sz="2400" b="0" u="none" strike="noStrike">
                <a:solidFill>
                  <a:srgbClr val="000000"/>
                </a:solidFill>
                <a:effectLst/>
                <a:uFillTx/>
                <a:latin typeface="Arial"/>
                <a:ea typeface="Times New Roman"/>
              </a:rPr>
              <a:t>        </a:t>
            </a:r>
            <a:r>
              <a:rPr lang="tr-TR" sz="2400" b="0" u="none" strike="noStrike">
                <a:solidFill>
                  <a:srgbClr val="ff0000"/>
                </a:solidFill>
                <a:effectLst/>
                <a:uFillTx/>
                <a:latin typeface="Arial"/>
                <a:ea typeface="Times New Roman"/>
              </a:rPr>
              <a:t>12.HD. 2019/10081 E.</a:t>
            </a:r>
            <a:endParaRPr lang="tr-TR" sz="2400" b="0" u="none" strike="noStrike">
              <a:solidFill>
                <a:srgbClr val="000000"/>
              </a:solidFill>
              <a:effectLst/>
              <a:uFillTx/>
              <a:latin typeface="Arial"/>
            </a:endParaRPr>
          </a:p>
          <a:p>
            <a:pPr algn="just" defTabSz="9144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2720"/>
                <a:tab algn="l" pos="10782000"/>
              </a:tabLst>
            </a:pPr>
            <a:endParaRPr lang="tr-TR" sz="24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35" name="434 Serbest Form"/>
          <p:cNvSpPr/>
          <p:nvPr/>
        </p:nvSpPr>
        <p:spPr>
          <a:xfrm>
            <a:off x="876312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3816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36" name="435 Serbest Form"/>
          <p:cNvSpPr/>
          <p:nvPr/>
        </p:nvSpPr>
        <p:spPr>
          <a:xfrm>
            <a:off x="8748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3564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37" name="436 Serbest Form"/>
          <p:cNvSpPr/>
          <p:nvPr/>
        </p:nvSpPr>
        <p:spPr>
          <a:xfrm>
            <a:off x="540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1260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38" name="437 Serbest Form"/>
          <p:cNvSpPr/>
          <p:nvPr/>
        </p:nvSpPr>
        <p:spPr>
          <a:xfrm>
            <a:off x="8839080" y="0"/>
            <a:ext cx="304560" cy="6857640"/>
          </a:xfrm>
          <a:custGeom>
            <a:avLst/>
            <a:gdLst>
              <a:gd name="textAreaLeft" fmla="*/ 0 w 304560"/>
              <a:gd name="textAreaRight" fmla="*/ 304920 w 304560"/>
              <a:gd name="textAreaTop" fmla="*/ 0 h 6857640"/>
              <a:gd name="textAreaBottom" fmla="*/ 6858000 h 6857640"/>
            </a:gdLst>
            <a:ahLst/>
            <a:cxnLst/>
            <a:rect l="textAreaLeft" t="textAreaTop" r="textAreaRight" b="textAreaBottom"/>
            <a:pathLst>
              <a:path w="304800" h="6858000">
                <a:moveTo>
                  <a:pt x="0" y="6858000"/>
                </a:moveTo>
                <a:lnTo>
                  <a:pt x="304800" y="6858000"/>
                </a:lnTo>
                <a:lnTo>
                  <a:pt x="304800" y="0"/>
                </a:lnTo>
                <a:lnTo>
                  <a:pt x="0" y="0"/>
                </a:lnTo>
                <a:lnTo>
                  <a:pt x="0" y="6858000"/>
                </a:lnTo>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39" name="438 Serbest Form"/>
          <p:cNvSpPr/>
          <p:nvPr/>
        </p:nvSpPr>
        <p:spPr>
          <a:xfrm>
            <a:off x="89154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9360">
            <a:solidFill>
              <a:srgbClr val="fd8537"/>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40" name="439 Serbest Form"/>
          <p:cNvSpPr/>
          <p:nvPr/>
        </p:nvSpPr>
        <p:spPr>
          <a:xfrm>
            <a:off x="8156520" y="5715000"/>
            <a:ext cx="549000" cy="549000"/>
          </a:xfrm>
          <a:custGeom>
            <a:avLst/>
            <a:gdLst>
              <a:gd name="textAreaLeft" fmla="*/ 0 w 549000"/>
              <a:gd name="textAreaRight" fmla="*/ 549360 w 549000"/>
              <a:gd name="textAreaTop" fmla="*/ 0 h 549000"/>
              <a:gd name="textAreaBottom" fmla="*/ 549360 h 549000"/>
            </a:gdLst>
            <a:ahLst/>
            <a:cxnLst/>
            <a:rect l="textAreaLeft" t="textAreaTop" r="textAreaRight" b="textAreaBottom"/>
            <a:pathLst>
              <a:path w="549275" h="549275">
                <a:moveTo>
                  <a:pt x="274700" y="0"/>
                </a:moveTo>
                <a:lnTo>
                  <a:pt x="230130" y="3594"/>
                </a:lnTo>
                <a:lnTo>
                  <a:pt x="187854" y="14001"/>
                </a:lnTo>
                <a:lnTo>
                  <a:pt x="148437" y="30654"/>
                </a:lnTo>
                <a:lnTo>
                  <a:pt x="112443" y="52989"/>
                </a:lnTo>
                <a:lnTo>
                  <a:pt x="80438" y="80440"/>
                </a:lnTo>
                <a:lnTo>
                  <a:pt x="52986" y="112441"/>
                </a:lnTo>
                <a:lnTo>
                  <a:pt x="30651" y="148426"/>
                </a:lnTo>
                <a:lnTo>
                  <a:pt x="13999" y="187831"/>
                </a:lnTo>
                <a:lnTo>
                  <a:pt x="3593" y="230090"/>
                </a:lnTo>
                <a:lnTo>
                  <a:pt x="0" y="274637"/>
                </a:lnTo>
                <a:lnTo>
                  <a:pt x="910" y="297161"/>
                </a:lnTo>
                <a:lnTo>
                  <a:pt x="7980" y="340635"/>
                </a:lnTo>
                <a:lnTo>
                  <a:pt x="21580" y="381537"/>
                </a:lnTo>
                <a:lnTo>
                  <a:pt x="41144" y="419303"/>
                </a:lnTo>
                <a:lnTo>
                  <a:pt x="66108" y="453367"/>
                </a:lnTo>
                <a:lnTo>
                  <a:pt x="95907" y="483164"/>
                </a:lnTo>
                <a:lnTo>
                  <a:pt x="129977" y="508127"/>
                </a:lnTo>
                <a:lnTo>
                  <a:pt x="167753" y="527692"/>
                </a:lnTo>
                <a:lnTo>
                  <a:pt x="208670" y="541293"/>
                </a:lnTo>
                <a:lnTo>
                  <a:pt x="252164" y="548364"/>
                </a:lnTo>
                <a:lnTo>
                  <a:pt x="274700" y="549275"/>
                </a:lnTo>
                <a:lnTo>
                  <a:pt x="297219" y="548364"/>
                </a:lnTo>
                <a:lnTo>
                  <a:pt x="340682" y="541293"/>
                </a:lnTo>
                <a:lnTo>
                  <a:pt x="381575" y="527692"/>
                </a:lnTo>
                <a:lnTo>
                  <a:pt x="419332" y="508127"/>
                </a:lnTo>
                <a:lnTo>
                  <a:pt x="453388" y="483164"/>
                </a:lnTo>
                <a:lnTo>
                  <a:pt x="483178" y="453367"/>
                </a:lnTo>
                <a:lnTo>
                  <a:pt x="508136" y="419303"/>
                </a:lnTo>
                <a:lnTo>
                  <a:pt x="527696" y="381537"/>
                </a:lnTo>
                <a:lnTo>
                  <a:pt x="541294" y="340635"/>
                </a:lnTo>
                <a:lnTo>
                  <a:pt x="548364" y="297161"/>
                </a:lnTo>
                <a:lnTo>
                  <a:pt x="549275" y="274637"/>
                </a:lnTo>
                <a:lnTo>
                  <a:pt x="548364" y="252113"/>
                </a:lnTo>
                <a:lnTo>
                  <a:pt x="541294" y="208639"/>
                </a:lnTo>
                <a:lnTo>
                  <a:pt x="527696" y="167737"/>
                </a:lnTo>
                <a:lnTo>
                  <a:pt x="508136" y="129971"/>
                </a:lnTo>
                <a:lnTo>
                  <a:pt x="483178" y="95907"/>
                </a:lnTo>
                <a:lnTo>
                  <a:pt x="453388" y="66110"/>
                </a:lnTo>
                <a:lnTo>
                  <a:pt x="419332" y="41147"/>
                </a:lnTo>
                <a:lnTo>
                  <a:pt x="381575" y="21582"/>
                </a:lnTo>
                <a:lnTo>
                  <a:pt x="340682" y="7981"/>
                </a:lnTo>
                <a:lnTo>
                  <a:pt x="297219" y="910"/>
                </a:lnTo>
                <a:lnTo>
                  <a:pt x="274700" y="0"/>
                </a:lnTo>
                <a:close/>
              </a:path>
            </a:pathLst>
          </a:custGeom>
          <a:solidFill>
            <a:srgbClr val="fd8537"/>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41" name="440 Dikdörtgen"/>
          <p:cNvSpPr/>
          <p:nvPr/>
        </p:nvSpPr>
        <p:spPr>
          <a:xfrm>
            <a:off x="6915240" y="3478320"/>
            <a:ext cx="944280" cy="1341000"/>
          </a:xfrm>
          <a:prstGeom prst="rect">
            <a:avLst/>
          </a:prstGeom>
          <a:blipFill rotWithShape="0">
            <a:blip r:embed="rId1"/>
            <a:srcRect/>
            <a:stretch/>
          </a:blip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42" name="441 Dikdörtgen"/>
          <p:cNvSpPr/>
          <p:nvPr/>
        </p:nvSpPr>
        <p:spPr>
          <a:xfrm>
            <a:off x="228600" y="343080"/>
            <a:ext cx="8381520" cy="3385800"/>
          </a:xfrm>
          <a:prstGeom prst="rect">
            <a:avLst/>
          </a:prstGeom>
          <a:noFill/>
          <a:ln w="0">
            <a:noFill/>
          </a:ln>
        </p:spPr>
        <p:style>
          <a:lnRef idx="0"/>
          <a:fillRef idx="0"/>
          <a:effectRef idx="0"/>
          <a:fontRef idx="minor"/>
        </p:style>
        <p:txBody>
          <a:bodyPr lIns="90000" rIns="90000" tIns="46800" bIns="46800" anchor="t">
            <a:spAutoFit/>
          </a:bodyPr>
          <a:p>
            <a:pPr algn="just" defTabSz="9144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2720"/>
                <a:tab algn="l" pos="10782000"/>
              </a:tabLst>
            </a:pPr>
            <a:r>
              <a:rPr lang="tr-TR" sz="2400" b="0" u="none" strike="noStrike">
                <a:solidFill>
                  <a:srgbClr val="000000"/>
                </a:solidFill>
                <a:effectLst/>
                <a:uFillTx/>
                <a:latin typeface="Arial"/>
                <a:ea typeface="Times New Roman"/>
              </a:rPr>
              <a:t>	</a:t>
            </a:r>
            <a:endParaRPr lang="tr-TR" sz="2400" b="0" u="none" strike="noStrike">
              <a:solidFill>
                <a:srgbClr val="000000"/>
              </a:solidFill>
              <a:effectLst/>
              <a:uFillTx/>
              <a:latin typeface="Arial"/>
            </a:endParaRPr>
          </a:p>
          <a:p>
            <a:pPr algn="just" defTabSz="9144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2720"/>
                <a:tab algn="l" pos="10782000"/>
              </a:tabLst>
            </a:pPr>
            <a:r>
              <a:rPr lang="tr-TR" sz="2400" b="0" u="none" strike="noStrike">
                <a:solidFill>
                  <a:srgbClr val="000000"/>
                </a:solidFill>
                <a:effectLst/>
                <a:uFillTx/>
                <a:latin typeface="Arial"/>
                <a:ea typeface="Times New Roman"/>
              </a:rPr>
              <a:t>	</a:t>
            </a:r>
            <a:r>
              <a:rPr lang="tr-TR" sz="2400" b="0" u="none" strike="noStrike">
                <a:solidFill>
                  <a:srgbClr val="000000"/>
                </a:solidFill>
                <a:effectLst/>
                <a:uFillTx/>
                <a:latin typeface="Arial"/>
                <a:ea typeface="Times New Roman"/>
              </a:rPr>
              <a:t>	</a:t>
            </a:r>
            <a:r>
              <a:rPr lang="tr-TR" sz="2400" b="0" u="none" strike="noStrike">
                <a:solidFill>
                  <a:srgbClr val="000000"/>
                </a:solidFill>
                <a:effectLst/>
                <a:uFillTx/>
                <a:latin typeface="Arial"/>
                <a:ea typeface="Times New Roman"/>
              </a:rPr>
              <a:t>“İpoteğin paraya çevrilmesi yoluyla takipte, </a:t>
            </a:r>
            <a:r>
              <a:rPr lang="tr-TR" sz="2400" b="1" u="none" strike="noStrike">
                <a:solidFill>
                  <a:srgbClr val="000000"/>
                </a:solidFill>
                <a:effectLst/>
                <a:uFillTx/>
                <a:latin typeface="Arial"/>
                <a:ea typeface="Times New Roman"/>
              </a:rPr>
              <a:t>ipotek veren 3. kişi takipte taraf gösterilmeden </a:t>
            </a:r>
            <a:r>
              <a:rPr lang="tr-TR" sz="2400" b="0" u="none" strike="noStrike">
                <a:solidFill>
                  <a:srgbClr val="000000"/>
                </a:solidFill>
                <a:effectLst/>
                <a:uFillTx/>
                <a:latin typeface="Arial"/>
                <a:ea typeface="Times New Roman"/>
              </a:rPr>
              <a:t>takip kesinleştirilerek yapılan ihale yok hükmünde olup; ipotek verene satış ilanı tebliği bu usulsüzlüğü ortadan kaldırmaz. Buna dayalı ihalenin feshi davası 1 yıllık hak düşürücü sürede açılabilir.” </a:t>
            </a:r>
            <a:r>
              <a:rPr lang="tr-TR" sz="2400" b="0" u="none" strike="noStrike">
                <a:solidFill>
                  <a:srgbClr val="000000"/>
                </a:solidFill>
                <a:effectLst/>
                <a:uFillTx/>
                <a:latin typeface="Arial"/>
                <a:ea typeface="Times New Roman"/>
              </a:rPr>
              <a:t>	</a:t>
            </a:r>
            <a:endParaRPr lang="tr-TR" sz="2400" b="0" u="none" strike="noStrike">
              <a:solidFill>
                <a:srgbClr val="000000"/>
              </a:solidFill>
              <a:effectLst/>
              <a:uFillTx/>
              <a:latin typeface="Arial"/>
            </a:endParaRPr>
          </a:p>
          <a:p>
            <a:pPr algn="just" defTabSz="9144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2720"/>
                <a:tab algn="l" pos="10782000"/>
              </a:tabLst>
            </a:pPr>
            <a:r>
              <a:rPr lang="tr-TR" sz="2400" b="0" u="none" strike="noStrike">
                <a:solidFill>
                  <a:srgbClr val="000000"/>
                </a:solidFill>
                <a:effectLst/>
                <a:uFillTx/>
                <a:latin typeface="Arial"/>
                <a:ea typeface="Times New Roman"/>
              </a:rPr>
              <a:t>	</a:t>
            </a:r>
            <a:r>
              <a:rPr lang="tr-TR" sz="2400" b="0" u="none" strike="noStrike">
                <a:solidFill>
                  <a:srgbClr val="ff0000"/>
                </a:solidFill>
                <a:effectLst/>
                <a:uFillTx/>
                <a:latin typeface="Arial"/>
                <a:ea typeface="Times New Roman"/>
              </a:rPr>
              <a:t>12 HD. 2015/12171 E.</a:t>
            </a:r>
            <a:endParaRPr lang="tr-TR" sz="2400" b="0" u="none" strike="noStrike">
              <a:solidFill>
                <a:srgbClr val="000000"/>
              </a:solidFill>
              <a:effectLst/>
              <a:uFillTx/>
              <a:latin typeface="Arial"/>
            </a:endParaRPr>
          </a:p>
          <a:p>
            <a:pPr algn="just" defTabSz="9144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2720"/>
                <a:tab algn="l" pos="10782000"/>
              </a:tabLst>
            </a:pPr>
            <a:endParaRPr lang="tr-TR" sz="24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43" name="442 Serbest Form"/>
          <p:cNvSpPr/>
          <p:nvPr/>
        </p:nvSpPr>
        <p:spPr>
          <a:xfrm>
            <a:off x="1257480" y="450720"/>
            <a:ext cx="6629040" cy="958680"/>
          </a:xfrm>
          <a:custGeom>
            <a:avLst/>
            <a:gdLst>
              <a:gd name="textAreaLeft" fmla="*/ 0 w 6629040"/>
              <a:gd name="textAreaRight" fmla="*/ 6629400 w 6629040"/>
              <a:gd name="textAreaTop" fmla="*/ 0 h 958680"/>
              <a:gd name="textAreaBottom" fmla="*/ 959040 h 95868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0" rIns="0" tIns="0" bIns="0" anchor="t">
            <a:noAutofit/>
          </a:bodyPr>
          <a:p>
            <a:pPr algn="ctr" defTabSz="914400">
              <a:lnSpc>
                <a:spcPts val="3762"/>
              </a:lnSpc>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800" b="1" u="none" strike="noStrike">
                <a:solidFill>
                  <a:srgbClr val="565f6c"/>
                </a:solidFill>
                <a:effectLst/>
                <a:uFillTx/>
                <a:latin typeface="Arial"/>
                <a:ea typeface="Century Schoolbook"/>
              </a:rPr>
              <a:t>İHALENİN YAPILMASI SIRASINDAKİ</a:t>
            </a:r>
            <a:br>
              <a:rPr sz="2800"/>
            </a:br>
            <a:r>
              <a:rPr lang="tr-TR" sz="2800" b="1" u="none" strike="noStrike">
                <a:solidFill>
                  <a:srgbClr val="565f6c"/>
                </a:solidFill>
                <a:effectLst/>
                <a:uFillTx/>
                <a:latin typeface="Arial"/>
                <a:ea typeface="Century Schoolbook"/>
              </a:rPr>
              <a:t>HATALI İŞLEMLER</a:t>
            </a:r>
            <a:endParaRPr lang="tr-TR" sz="2800" b="0" u="none" strike="noStrike">
              <a:solidFill>
                <a:srgbClr val="000000"/>
              </a:solidFill>
              <a:effectLst/>
              <a:uFillTx/>
              <a:latin typeface="Arial"/>
            </a:endParaRPr>
          </a:p>
          <a:p>
            <a:pPr algn="ctr" defTabSz="914400">
              <a:lnSpc>
                <a:spcPts val="3762"/>
              </a:lnSpc>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endParaRPr lang="tr-TR" sz="2500" b="0" u="none" strike="noStrike">
              <a:solidFill>
                <a:srgbClr val="000000"/>
              </a:solidFill>
              <a:effectLst/>
              <a:uFillTx/>
              <a:latin typeface="Arial"/>
            </a:endParaRPr>
          </a:p>
        </p:txBody>
      </p:sp>
      <p:sp>
        <p:nvSpPr>
          <p:cNvPr id="544" name="443 Serbest Form"/>
          <p:cNvSpPr/>
          <p:nvPr/>
        </p:nvSpPr>
        <p:spPr>
          <a:xfrm>
            <a:off x="304920" y="1428840"/>
            <a:ext cx="8381520" cy="4608000"/>
          </a:xfrm>
          <a:custGeom>
            <a:avLst/>
            <a:gdLst>
              <a:gd name="textAreaLeft" fmla="*/ 0 w 8381520"/>
              <a:gd name="textAreaRight" fmla="*/ 8381880 w 8381520"/>
              <a:gd name="textAreaTop" fmla="*/ 0 h 4608000"/>
              <a:gd name="textAreaBottom" fmla="*/ 4608360 h 460800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0" rIns="0" tIns="0" bIns="0" anchor="t">
            <a:spAutoFit/>
          </a:bodyPr>
          <a:p>
            <a:pPr algn="just" defTabSz="914400">
              <a:lnSpc>
                <a:spcPct val="100000"/>
              </a:lnSpc>
              <a:tabLst>
                <a:tab algn="l" pos="0"/>
                <a:tab algn="l" pos="1325520"/>
                <a:tab algn="l" pos="2365200"/>
                <a:tab algn="l" pos="3822480"/>
                <a:tab algn="l" pos="5136840"/>
                <a:tab algn="l" pos="5646600"/>
                <a:tab algn="l" pos="6553080"/>
                <a:tab algn="l" pos="7029360"/>
                <a:tab algn="l" pos="7943760"/>
                <a:tab algn="l" pos="8858160"/>
                <a:tab algn="l" pos="9772560"/>
                <a:tab algn="l" pos="10050120"/>
                <a:tab algn="l" pos="10499400"/>
              </a:tabLst>
            </a:pPr>
            <a:endParaRPr lang="tr-TR" sz="2600" b="0" u="none" strike="noStrike">
              <a:solidFill>
                <a:srgbClr val="000000"/>
              </a:solidFill>
              <a:effectLst/>
              <a:uFillTx/>
              <a:latin typeface="Arial"/>
            </a:endParaRPr>
          </a:p>
          <a:p>
            <a:pPr marL="282240" indent="-269640" algn="just" defTabSz="914400">
              <a:lnSpc>
                <a:spcPct val="100000"/>
              </a:lnSpc>
              <a:buClr>
                <a:srgbClr val="fd8537"/>
              </a:buClr>
              <a:buSzPct val="70000"/>
              <a:buFont typeface="Wingdings" charset="2"/>
              <a:buChar char=""/>
              <a:tabLst>
                <a:tab algn="l" pos="0"/>
                <a:tab algn="l" pos="1325520"/>
                <a:tab algn="l" pos="2365200"/>
                <a:tab algn="l" pos="3822480"/>
                <a:tab algn="l" pos="5136840"/>
                <a:tab algn="l" pos="5646600"/>
                <a:tab algn="l" pos="6553080"/>
                <a:tab algn="l" pos="7029360"/>
                <a:tab algn="l" pos="7943760"/>
                <a:tab algn="l" pos="8858160"/>
                <a:tab algn="l" pos="9772560"/>
                <a:tab algn="l" pos="10050120"/>
                <a:tab algn="l" pos="10499400"/>
              </a:tabLst>
            </a:pPr>
            <a:r>
              <a:rPr lang="tr-TR" sz="2600" b="0" u="none" strike="noStrike">
                <a:solidFill>
                  <a:srgbClr val="000000"/>
                </a:solidFill>
                <a:effectLst/>
                <a:uFillTx/>
                <a:latin typeface="Arial"/>
                <a:ea typeface="Times New Roman"/>
              </a:rPr>
              <a:t>İhalenin ilanda belirtilen</a:t>
            </a:r>
            <a:r>
              <a:rPr lang="tr-TR" sz="2600" b="0" u="none" strike="noStrike">
                <a:solidFill>
                  <a:srgbClr val="000000"/>
                </a:solidFill>
                <a:effectLst/>
                <a:uFillTx/>
                <a:latin typeface="Arial"/>
                <a:ea typeface="Times New Roman"/>
              </a:rPr>
              <a:t>	</a:t>
            </a:r>
            <a:r>
              <a:rPr lang="tr-TR" sz="2600" b="0" u="none" strike="noStrike">
                <a:solidFill>
                  <a:srgbClr val="000000"/>
                </a:solidFill>
                <a:effectLst/>
                <a:uFillTx/>
                <a:latin typeface="Arial"/>
                <a:ea typeface="Times New Roman"/>
              </a:rPr>
              <a:t>takvime</a:t>
            </a:r>
            <a:r>
              <a:rPr lang="tr-TR" sz="2600" b="0" u="none" strike="noStrike">
                <a:solidFill>
                  <a:srgbClr val="000000"/>
                </a:solidFill>
                <a:effectLst/>
                <a:uFillTx/>
                <a:latin typeface="Arial"/>
                <a:ea typeface="Times New Roman"/>
              </a:rPr>
              <a:t>	</a:t>
            </a:r>
            <a:r>
              <a:rPr lang="tr-TR" sz="2600" b="0" u="none" strike="noStrike">
                <a:solidFill>
                  <a:srgbClr val="000000"/>
                </a:solidFill>
                <a:effectLst/>
                <a:uFillTx/>
                <a:latin typeface="Arial"/>
                <a:ea typeface="Times New Roman"/>
              </a:rPr>
              <a:t>ve yasal prosedüre uyulmadan yapılması,</a:t>
            </a:r>
            <a:endParaRPr lang="tr-TR" sz="2600" b="0" u="none" strike="noStrike">
              <a:solidFill>
                <a:srgbClr val="000000"/>
              </a:solidFill>
              <a:effectLst/>
              <a:uFillTx/>
              <a:latin typeface="Arial"/>
            </a:endParaRPr>
          </a:p>
          <a:p>
            <a:pPr marL="282240" indent="-269640" algn="just" defTabSz="914400">
              <a:lnSpc>
                <a:spcPct val="100000"/>
              </a:lnSpc>
              <a:tabLst>
                <a:tab algn="l" pos="0"/>
              </a:tabLst>
            </a:pPr>
            <a:endParaRPr lang="tr-TR" sz="2600" b="0" u="none" strike="noStrike">
              <a:solidFill>
                <a:srgbClr val="000000"/>
              </a:solidFill>
              <a:effectLst/>
              <a:uFillTx/>
              <a:latin typeface="Arial"/>
            </a:endParaRPr>
          </a:p>
          <a:p>
            <a:pPr marL="282240" indent="-269640" algn="just" defTabSz="914400">
              <a:lnSpc>
                <a:spcPct val="109000"/>
              </a:lnSpc>
              <a:spcBef>
                <a:spcPts val="298"/>
              </a:spcBef>
              <a:tabLst>
                <a:tab algn="l" pos="0"/>
              </a:tabLst>
            </a:pPr>
            <a:r>
              <a:rPr lang="tr-TR" sz="2600" b="0" u="none" strike="noStrike">
                <a:solidFill>
                  <a:srgbClr val="000000"/>
                </a:solidFill>
                <a:effectLst/>
                <a:uFillTx/>
                <a:latin typeface="Arial"/>
                <a:ea typeface="Times New Roman"/>
              </a:rPr>
              <a:t>	</a:t>
            </a:r>
            <a:r>
              <a:rPr lang="tr-TR" sz="2600" b="0" u="none" strike="noStrike">
                <a:solidFill>
                  <a:srgbClr val="000000"/>
                </a:solidFill>
                <a:effectLst/>
                <a:uFillTx/>
                <a:latin typeface="Arial"/>
                <a:ea typeface="Times New Roman"/>
              </a:rPr>
              <a:t>	</a:t>
            </a:r>
            <a:r>
              <a:rPr lang="tr-TR" sz="2600" b="0" u="none" strike="noStrike">
                <a:solidFill>
                  <a:srgbClr val="000000"/>
                </a:solidFill>
                <a:effectLst/>
                <a:uFillTx/>
                <a:latin typeface="Arial"/>
                <a:ea typeface="Times New Roman"/>
              </a:rPr>
              <a:t>“İhalenin ilanda belirtilen yerden başka yerde yapılması, “</a:t>
            </a:r>
            <a:r>
              <a:rPr lang="tr-TR" sz="2600" b="1" u="none" strike="noStrike">
                <a:solidFill>
                  <a:srgbClr val="000000"/>
                </a:solidFill>
                <a:effectLst/>
                <a:uFillTx/>
                <a:latin typeface="Arial"/>
                <a:ea typeface="Times New Roman"/>
              </a:rPr>
              <a:t>Satışın,</a:t>
            </a:r>
            <a:r>
              <a:rPr lang="tr-TR" sz="2600" b="0" u="none" strike="noStrike">
                <a:solidFill>
                  <a:srgbClr val="000000"/>
                </a:solidFill>
                <a:effectLst/>
                <a:uFillTx/>
                <a:latin typeface="Arial"/>
                <a:ea typeface="Times New Roman"/>
              </a:rPr>
              <a:t> ilan edilen yer ve saatte yapılması zorunlu olup, satışın ilanda gösterilen yer dışında (</a:t>
            </a:r>
            <a:r>
              <a:rPr lang="tr-TR" sz="2600" b="1" u="none" strike="noStrike">
                <a:solidFill>
                  <a:srgbClr val="000000"/>
                </a:solidFill>
                <a:effectLst/>
                <a:uFillTx/>
                <a:latin typeface="Arial"/>
                <a:ea typeface="Times New Roman"/>
              </a:rPr>
              <a:t>başka bir yerde</a:t>
            </a:r>
            <a:r>
              <a:rPr lang="tr-TR" sz="2600" b="0" u="none" strike="noStrike">
                <a:solidFill>
                  <a:srgbClr val="000000"/>
                </a:solidFill>
                <a:effectLst/>
                <a:uFillTx/>
                <a:latin typeface="Arial"/>
                <a:ea typeface="Times New Roman"/>
              </a:rPr>
              <a:t>) yapılmasının satışa ilgiyi  azaltacağı ve  bu  durumun ihaleye katılımı olumsuz etkileyeceği tartışmasızdır.” </a:t>
            </a:r>
            <a:endParaRPr lang="tr-TR" sz="2600" b="0" u="none" strike="noStrike">
              <a:solidFill>
                <a:srgbClr val="000000"/>
              </a:solidFill>
              <a:effectLst/>
              <a:uFillTx/>
              <a:latin typeface="Arial"/>
            </a:endParaRPr>
          </a:p>
          <a:p>
            <a:pPr marL="284040" indent="-270000" algn="just" defTabSz="914400">
              <a:lnSpc>
                <a:spcPct val="100000"/>
              </a:lnSpc>
              <a:tabLst>
                <a:tab algn="l" pos="0"/>
              </a:tabLst>
            </a:pPr>
            <a:r>
              <a:rPr lang="tr-TR" sz="2600" b="0" u="none" strike="noStrike">
                <a:solidFill>
                  <a:srgbClr val="ff0000"/>
                </a:solidFill>
                <a:effectLst/>
                <a:uFillTx/>
                <a:latin typeface="Arial"/>
                <a:ea typeface="Times New Roman"/>
              </a:rPr>
              <a:t>	</a:t>
            </a:r>
            <a:r>
              <a:rPr lang="tr-TR" sz="2600" b="0" u="none" strike="noStrike">
                <a:solidFill>
                  <a:srgbClr val="ff0000"/>
                </a:solidFill>
                <a:effectLst/>
                <a:uFillTx/>
                <a:latin typeface="Arial"/>
                <a:ea typeface="Times New Roman"/>
              </a:rPr>
              <a:t>	</a:t>
            </a:r>
            <a:r>
              <a:rPr lang="tr-TR" sz="2600" b="0" u="none" strike="noStrike">
                <a:solidFill>
                  <a:srgbClr val="ff0000"/>
                </a:solidFill>
                <a:effectLst/>
                <a:uFillTx/>
                <a:latin typeface="Arial"/>
                <a:ea typeface="Times New Roman"/>
              </a:rPr>
              <a:t>12.HD. 04.11.2013, 29192/34466</a:t>
            </a:r>
            <a:endParaRPr lang="tr-TR" sz="26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45" name="444 Serbest Form"/>
          <p:cNvSpPr/>
          <p:nvPr/>
        </p:nvSpPr>
        <p:spPr>
          <a:xfrm>
            <a:off x="876312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3816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46" name="445 Serbest Form"/>
          <p:cNvSpPr/>
          <p:nvPr/>
        </p:nvSpPr>
        <p:spPr>
          <a:xfrm>
            <a:off x="8748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3564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47" name="446 Serbest Form"/>
          <p:cNvSpPr/>
          <p:nvPr/>
        </p:nvSpPr>
        <p:spPr>
          <a:xfrm>
            <a:off x="540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1260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48" name="447 Serbest Form"/>
          <p:cNvSpPr/>
          <p:nvPr/>
        </p:nvSpPr>
        <p:spPr>
          <a:xfrm>
            <a:off x="8839080" y="0"/>
            <a:ext cx="304560" cy="6857640"/>
          </a:xfrm>
          <a:custGeom>
            <a:avLst/>
            <a:gdLst>
              <a:gd name="textAreaLeft" fmla="*/ 0 w 304560"/>
              <a:gd name="textAreaRight" fmla="*/ 304920 w 304560"/>
              <a:gd name="textAreaTop" fmla="*/ 0 h 6857640"/>
              <a:gd name="textAreaBottom" fmla="*/ 6858000 h 6857640"/>
            </a:gdLst>
            <a:ahLst/>
            <a:cxnLst/>
            <a:rect l="textAreaLeft" t="textAreaTop" r="textAreaRight" b="textAreaBottom"/>
            <a:pathLst>
              <a:path w="304800" h="6858000">
                <a:moveTo>
                  <a:pt x="0" y="6858000"/>
                </a:moveTo>
                <a:lnTo>
                  <a:pt x="304800" y="6858000"/>
                </a:lnTo>
                <a:lnTo>
                  <a:pt x="304800" y="0"/>
                </a:lnTo>
                <a:lnTo>
                  <a:pt x="0" y="0"/>
                </a:lnTo>
                <a:lnTo>
                  <a:pt x="0" y="6858000"/>
                </a:lnTo>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49" name="448 Serbest Form"/>
          <p:cNvSpPr/>
          <p:nvPr/>
        </p:nvSpPr>
        <p:spPr>
          <a:xfrm>
            <a:off x="89154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9360">
            <a:solidFill>
              <a:srgbClr val="fd8537"/>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50" name="449 Serbest Form"/>
          <p:cNvSpPr/>
          <p:nvPr/>
        </p:nvSpPr>
        <p:spPr>
          <a:xfrm>
            <a:off x="8156520" y="5715000"/>
            <a:ext cx="549000" cy="549000"/>
          </a:xfrm>
          <a:custGeom>
            <a:avLst/>
            <a:gdLst>
              <a:gd name="textAreaLeft" fmla="*/ 0 w 549000"/>
              <a:gd name="textAreaRight" fmla="*/ 549360 w 549000"/>
              <a:gd name="textAreaTop" fmla="*/ 0 h 549000"/>
              <a:gd name="textAreaBottom" fmla="*/ 549360 h 549000"/>
            </a:gdLst>
            <a:ahLst/>
            <a:cxnLst/>
            <a:rect l="textAreaLeft" t="textAreaTop" r="textAreaRight" b="textAreaBottom"/>
            <a:pathLst>
              <a:path w="549275" h="549275">
                <a:moveTo>
                  <a:pt x="274700" y="0"/>
                </a:moveTo>
                <a:lnTo>
                  <a:pt x="230130" y="3594"/>
                </a:lnTo>
                <a:lnTo>
                  <a:pt x="187854" y="14001"/>
                </a:lnTo>
                <a:lnTo>
                  <a:pt x="148437" y="30654"/>
                </a:lnTo>
                <a:lnTo>
                  <a:pt x="112443" y="52989"/>
                </a:lnTo>
                <a:lnTo>
                  <a:pt x="80438" y="80440"/>
                </a:lnTo>
                <a:lnTo>
                  <a:pt x="52986" y="112441"/>
                </a:lnTo>
                <a:lnTo>
                  <a:pt x="30651" y="148426"/>
                </a:lnTo>
                <a:lnTo>
                  <a:pt x="13999" y="187831"/>
                </a:lnTo>
                <a:lnTo>
                  <a:pt x="3593" y="230090"/>
                </a:lnTo>
                <a:lnTo>
                  <a:pt x="0" y="274637"/>
                </a:lnTo>
                <a:lnTo>
                  <a:pt x="910" y="297161"/>
                </a:lnTo>
                <a:lnTo>
                  <a:pt x="7980" y="340635"/>
                </a:lnTo>
                <a:lnTo>
                  <a:pt x="21580" y="381537"/>
                </a:lnTo>
                <a:lnTo>
                  <a:pt x="41144" y="419303"/>
                </a:lnTo>
                <a:lnTo>
                  <a:pt x="66108" y="453367"/>
                </a:lnTo>
                <a:lnTo>
                  <a:pt x="95907" y="483164"/>
                </a:lnTo>
                <a:lnTo>
                  <a:pt x="129977" y="508127"/>
                </a:lnTo>
                <a:lnTo>
                  <a:pt x="167753" y="527692"/>
                </a:lnTo>
                <a:lnTo>
                  <a:pt x="208670" y="541293"/>
                </a:lnTo>
                <a:lnTo>
                  <a:pt x="252164" y="548364"/>
                </a:lnTo>
                <a:lnTo>
                  <a:pt x="274700" y="549275"/>
                </a:lnTo>
                <a:lnTo>
                  <a:pt x="297219" y="548364"/>
                </a:lnTo>
                <a:lnTo>
                  <a:pt x="340682" y="541293"/>
                </a:lnTo>
                <a:lnTo>
                  <a:pt x="381575" y="527692"/>
                </a:lnTo>
                <a:lnTo>
                  <a:pt x="419332" y="508127"/>
                </a:lnTo>
                <a:lnTo>
                  <a:pt x="453388" y="483164"/>
                </a:lnTo>
                <a:lnTo>
                  <a:pt x="483178" y="453367"/>
                </a:lnTo>
                <a:lnTo>
                  <a:pt x="508136" y="419303"/>
                </a:lnTo>
                <a:lnTo>
                  <a:pt x="527696" y="381537"/>
                </a:lnTo>
                <a:lnTo>
                  <a:pt x="541294" y="340635"/>
                </a:lnTo>
                <a:lnTo>
                  <a:pt x="548364" y="297161"/>
                </a:lnTo>
                <a:lnTo>
                  <a:pt x="549275" y="274637"/>
                </a:lnTo>
                <a:lnTo>
                  <a:pt x="548364" y="252113"/>
                </a:lnTo>
                <a:lnTo>
                  <a:pt x="541294" y="208639"/>
                </a:lnTo>
                <a:lnTo>
                  <a:pt x="527696" y="167737"/>
                </a:lnTo>
                <a:lnTo>
                  <a:pt x="508136" y="129971"/>
                </a:lnTo>
                <a:lnTo>
                  <a:pt x="483178" y="95907"/>
                </a:lnTo>
                <a:lnTo>
                  <a:pt x="453388" y="66110"/>
                </a:lnTo>
                <a:lnTo>
                  <a:pt x="419332" y="41147"/>
                </a:lnTo>
                <a:lnTo>
                  <a:pt x="381575" y="21582"/>
                </a:lnTo>
                <a:lnTo>
                  <a:pt x="340682" y="7981"/>
                </a:lnTo>
                <a:lnTo>
                  <a:pt x="297219" y="910"/>
                </a:lnTo>
                <a:lnTo>
                  <a:pt x="274700" y="0"/>
                </a:lnTo>
                <a:close/>
              </a:path>
            </a:pathLst>
          </a:custGeom>
          <a:solidFill>
            <a:srgbClr val="fd8537"/>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51" name="450 Serbest Form"/>
          <p:cNvSpPr/>
          <p:nvPr/>
        </p:nvSpPr>
        <p:spPr>
          <a:xfrm>
            <a:off x="330120" y="857160"/>
            <a:ext cx="8204040" cy="6948360"/>
          </a:xfrm>
          <a:custGeom>
            <a:avLst/>
            <a:gdLst>
              <a:gd name="textAreaLeft" fmla="*/ 0 w 8204040"/>
              <a:gd name="textAreaRight" fmla="*/ 8204400 w 8204040"/>
              <a:gd name="textAreaTop" fmla="*/ 0 h 6948360"/>
              <a:gd name="textAreaBottom" fmla="*/ 6948720 h 694836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0" rIns="0" tIns="0" bIns="0" anchor="t">
            <a:spAutoFit/>
          </a:bodyPr>
          <a:p>
            <a:pPr algn="just" defTabSz="914400">
              <a:lnSpc>
                <a:spcPct val="100000"/>
              </a:lnSpc>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endParaRPr lang="tr-TR" sz="2400" b="0" u="none" strike="noStrike">
              <a:solidFill>
                <a:srgbClr val="000000"/>
              </a:solidFill>
              <a:effectLst/>
              <a:uFillTx/>
              <a:latin typeface="Arial"/>
            </a:endParaRPr>
          </a:p>
          <a:p>
            <a:pPr marL="282240" indent="-269640" algn="just" defTabSz="914400">
              <a:lnSpc>
                <a:spcPct val="100000"/>
              </a:lnSpc>
              <a:buClr>
                <a:srgbClr val="fd8537"/>
              </a:buClr>
              <a:buSzPct val="69000"/>
              <a:buFont typeface="Wingdings" charset="2"/>
              <a:buChar char=""/>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400" b="0" u="none" strike="noStrike">
                <a:solidFill>
                  <a:srgbClr val="000000"/>
                </a:solidFill>
                <a:effectLst/>
                <a:uFillTx/>
                <a:latin typeface="Arial"/>
                <a:ea typeface="Times New Roman"/>
              </a:rPr>
              <a:t>Satış   bedelinin muhammen   bedelin   </a:t>
            </a:r>
            <a:r>
              <a:rPr lang="tr-TR" sz="2400" b="1" u="none" strike="noStrike">
                <a:solidFill>
                  <a:srgbClr val="000000"/>
                </a:solidFill>
                <a:effectLst/>
                <a:uFillTx/>
                <a:latin typeface="Arial"/>
                <a:ea typeface="Times New Roman"/>
              </a:rPr>
              <a:t>%   50’si   </a:t>
            </a:r>
            <a:r>
              <a:rPr lang="tr-TR" sz="2400" b="0" u="none" strike="noStrike">
                <a:solidFill>
                  <a:srgbClr val="000000"/>
                </a:solidFill>
                <a:effectLst/>
                <a:uFillTx/>
                <a:latin typeface="Arial"/>
                <a:ea typeface="Times New Roman"/>
              </a:rPr>
              <a:t>ile   paraya çevirme ve paylaştırma masraflarını karşılamaması ve var ise rüçhanlı alacağın üzerinde olmaması,</a:t>
            </a:r>
            <a:endParaRPr lang="tr-TR" sz="2400" b="0" u="none" strike="noStrike">
              <a:solidFill>
                <a:srgbClr val="000000"/>
              </a:solidFill>
              <a:effectLst/>
              <a:uFillTx/>
              <a:latin typeface="Arial"/>
            </a:endParaRPr>
          </a:p>
          <a:p>
            <a:pPr algn="just" defTabSz="914400">
              <a:lnSpc>
                <a:spcPct val="100000"/>
              </a:lnSpc>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endParaRPr lang="tr-TR" sz="2400" b="0" u="none" strike="noStrike">
              <a:solidFill>
                <a:srgbClr val="000000"/>
              </a:solidFill>
              <a:effectLst/>
              <a:uFillTx/>
              <a:latin typeface="Arial"/>
            </a:endParaRPr>
          </a:p>
          <a:p>
            <a:pPr marL="282240" indent="-269640" algn="just" defTabSz="914400">
              <a:lnSpc>
                <a:spcPct val="100000"/>
              </a:lnSpc>
              <a:tabLst>
                <a:tab algn="l" pos="0"/>
              </a:tabLst>
            </a:pPr>
            <a:r>
              <a:rPr lang="tr-TR" sz="2400" b="0" u="none" strike="noStrike">
                <a:solidFill>
                  <a:srgbClr val="000000"/>
                </a:solidFill>
                <a:effectLst/>
                <a:uFillTx/>
                <a:latin typeface="Arial"/>
                <a:ea typeface="Times New Roman"/>
              </a:rPr>
              <a:t>	</a:t>
            </a:r>
            <a:r>
              <a:rPr lang="tr-TR" sz="2400" b="0" u="none" strike="noStrike">
                <a:solidFill>
                  <a:srgbClr val="000000"/>
                </a:solidFill>
                <a:effectLst/>
                <a:uFillTx/>
                <a:latin typeface="Arial"/>
                <a:ea typeface="Times New Roman"/>
              </a:rPr>
              <a:t>	</a:t>
            </a:r>
            <a:r>
              <a:rPr lang="tr-TR" sz="2400" b="0" u="none" strike="noStrike">
                <a:solidFill>
                  <a:srgbClr val="000000"/>
                </a:solidFill>
                <a:effectLst/>
                <a:uFillTx/>
                <a:latin typeface="Arial"/>
                <a:ea typeface="Times New Roman"/>
              </a:rPr>
              <a:t>	</a:t>
            </a:r>
            <a:r>
              <a:rPr lang="tr-TR" sz="2400" b="0" u="none" strike="noStrike">
                <a:solidFill>
                  <a:srgbClr val="000000"/>
                </a:solidFill>
                <a:effectLst/>
                <a:uFillTx/>
                <a:latin typeface="Arial"/>
                <a:ea typeface="Times New Roman"/>
              </a:rPr>
              <a:t>“Satış masraflarından feragat ilk derece mahkemesinin ilk karar tarihine kadar geçerlidir.” </a:t>
            </a:r>
            <a:endParaRPr lang="tr-TR" sz="2400" b="0" u="none" strike="noStrike">
              <a:solidFill>
                <a:srgbClr val="000000"/>
              </a:solidFill>
              <a:effectLst/>
              <a:uFillTx/>
              <a:latin typeface="Arial"/>
            </a:endParaRPr>
          </a:p>
          <a:p>
            <a:pPr marL="282240" indent="-269640" algn="just" defTabSz="914400">
              <a:lnSpc>
                <a:spcPct val="100000"/>
              </a:lnSpc>
              <a:tabLst>
                <a:tab algn="l" pos="0"/>
              </a:tabLst>
            </a:pPr>
            <a:r>
              <a:rPr lang="tr-TR" sz="2400" b="0" u="none" strike="noStrike">
                <a:solidFill>
                  <a:srgbClr val="000000"/>
                </a:solidFill>
                <a:effectLst/>
                <a:uFillTx/>
                <a:latin typeface="Arial"/>
                <a:ea typeface="Times New Roman"/>
              </a:rPr>
              <a:t>	</a:t>
            </a:r>
            <a:r>
              <a:rPr lang="tr-TR" sz="2400" b="0" u="none" strike="noStrike">
                <a:solidFill>
                  <a:srgbClr val="000000"/>
                </a:solidFill>
                <a:effectLst/>
                <a:uFillTx/>
                <a:latin typeface="Arial"/>
                <a:ea typeface="Times New Roman"/>
              </a:rPr>
              <a:t>	</a:t>
            </a:r>
            <a:r>
              <a:rPr lang="tr-TR" sz="2400" b="0" u="none" strike="noStrike">
                <a:solidFill>
                  <a:srgbClr val="ff0000"/>
                </a:solidFill>
                <a:effectLst/>
                <a:uFillTx/>
                <a:latin typeface="Arial"/>
                <a:ea typeface="Times New Roman"/>
              </a:rPr>
              <a:t>12 HD. 2020/3152 E.</a:t>
            </a:r>
            <a:endParaRPr lang="tr-TR" sz="2400" b="0" u="none" strike="noStrike">
              <a:solidFill>
                <a:srgbClr val="000000"/>
              </a:solidFill>
              <a:effectLst/>
              <a:uFillTx/>
              <a:latin typeface="Arial"/>
            </a:endParaRPr>
          </a:p>
          <a:p>
            <a:pPr marL="282240" indent="-269640" algn="just" defTabSz="914400">
              <a:lnSpc>
                <a:spcPct val="100000"/>
              </a:lnSpc>
              <a:tabLst>
                <a:tab algn="l" pos="0"/>
              </a:tabLst>
            </a:pPr>
            <a:endParaRPr lang="tr-TR" sz="2400" b="0" u="none" strike="noStrike">
              <a:solidFill>
                <a:srgbClr val="000000"/>
              </a:solidFill>
              <a:effectLst/>
              <a:uFillTx/>
              <a:latin typeface="Arial"/>
            </a:endParaRPr>
          </a:p>
          <a:p>
            <a:pPr algn="just" defTabSz="914400">
              <a:lnSpc>
                <a:spcPct val="100000"/>
              </a:lnSpc>
              <a:spcBef>
                <a:spcPts val="59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2720"/>
                <a:tab algn="l" pos="10782000"/>
              </a:tabLst>
            </a:pPr>
            <a:r>
              <a:rPr lang="tr-TR" sz="2400" b="0" u="none" strike="noStrike">
                <a:solidFill>
                  <a:srgbClr val="000000"/>
                </a:solidFill>
                <a:effectLst/>
                <a:uFillTx/>
                <a:latin typeface="Arial"/>
                <a:ea typeface="Times New Roman"/>
              </a:rPr>
              <a:t>	</a:t>
            </a:r>
            <a:r>
              <a:rPr lang="tr-TR" sz="2400" b="0" u="none" strike="noStrike">
                <a:solidFill>
                  <a:srgbClr val="000000"/>
                </a:solidFill>
                <a:effectLst/>
                <a:uFillTx/>
                <a:latin typeface="Arial"/>
                <a:ea typeface="Times New Roman"/>
              </a:rPr>
              <a:t>	</a:t>
            </a:r>
            <a:r>
              <a:rPr lang="tr-TR" sz="2400" b="0" u="none" strike="noStrike">
                <a:solidFill>
                  <a:srgbClr val="000000"/>
                </a:solidFill>
                <a:effectLst/>
                <a:uFillTx/>
                <a:latin typeface="Arial"/>
                <a:ea typeface="Times New Roman"/>
              </a:rPr>
              <a:t>“</a:t>
            </a:r>
            <a:r>
              <a:rPr lang="tr-TR" sz="2400" b="1" u="none" strike="noStrike">
                <a:solidFill>
                  <a:srgbClr val="000000"/>
                </a:solidFill>
                <a:effectLst/>
                <a:uFillTx/>
                <a:latin typeface="Arial"/>
                <a:ea typeface="Times New Roman"/>
              </a:rPr>
              <a:t>Birden fazla taşınmazın </a:t>
            </a:r>
            <a:r>
              <a:rPr lang="tr-TR" sz="2400" b="0" u="none" strike="noStrike">
                <a:solidFill>
                  <a:srgbClr val="000000"/>
                </a:solidFill>
                <a:effectLst/>
                <a:uFillTx/>
                <a:latin typeface="Arial"/>
                <a:ea typeface="Times New Roman"/>
              </a:rPr>
              <a:t>aynı ilanla satışa   çıkarılması halinde, toplam paraya çevirme gideri satışı yapılan  </a:t>
            </a:r>
            <a:r>
              <a:rPr lang="tr-TR" sz="2400" b="1" u="none" strike="noStrike">
                <a:solidFill>
                  <a:srgbClr val="000000"/>
                </a:solidFill>
                <a:effectLst/>
                <a:uFillTx/>
                <a:latin typeface="Arial"/>
                <a:ea typeface="Times New Roman"/>
              </a:rPr>
              <a:t>taşınmaz sayısına bölünerek </a:t>
            </a:r>
            <a:r>
              <a:rPr lang="tr-TR" sz="2400" b="0" u="none" strike="noStrike">
                <a:solidFill>
                  <a:srgbClr val="000000"/>
                </a:solidFill>
                <a:effectLst/>
                <a:uFillTx/>
                <a:latin typeface="Arial"/>
                <a:ea typeface="Times New Roman"/>
              </a:rPr>
              <a:t>masraflar tespit edilir. Ayrıca müstakil harcamalar varsa bedele eklenir.”</a:t>
            </a:r>
            <a:endParaRPr lang="tr-TR" sz="2400" b="0" u="none" strike="noStrike">
              <a:solidFill>
                <a:srgbClr val="000000"/>
              </a:solidFill>
              <a:effectLst/>
              <a:uFillTx/>
              <a:latin typeface="Arial"/>
            </a:endParaRPr>
          </a:p>
          <a:p>
            <a:pPr algn="just" defTabSz="914400">
              <a:lnSpc>
                <a:spcPct val="100000"/>
              </a:lnSpc>
              <a:spcBef>
                <a:spcPts val="59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2720"/>
                <a:tab algn="l" pos="10782000"/>
              </a:tabLst>
            </a:pPr>
            <a:r>
              <a:rPr lang="tr-TR" sz="2400" b="0" u="none" strike="noStrike">
                <a:solidFill>
                  <a:srgbClr val="ff0000"/>
                </a:solidFill>
                <a:effectLst/>
                <a:uFillTx/>
                <a:latin typeface="Arial"/>
                <a:ea typeface="Times New Roman"/>
              </a:rPr>
              <a:t>	</a:t>
            </a:r>
            <a:r>
              <a:rPr lang="tr-TR" sz="2400" b="0" u="none" strike="noStrike">
                <a:solidFill>
                  <a:srgbClr val="ff0000"/>
                </a:solidFill>
                <a:effectLst/>
                <a:uFillTx/>
                <a:latin typeface="Arial"/>
                <a:ea typeface="Times New Roman"/>
              </a:rPr>
              <a:t>    12 HD. 2020/3112 E.</a:t>
            </a:r>
            <a:endParaRPr lang="tr-TR" sz="2400" b="0" u="none" strike="noStrike">
              <a:solidFill>
                <a:srgbClr val="000000"/>
              </a:solidFill>
              <a:effectLst/>
              <a:uFillTx/>
              <a:latin typeface="Arial"/>
            </a:endParaRPr>
          </a:p>
          <a:p>
            <a:pPr marL="282240" indent="-269640" algn="just" defTabSz="914400">
              <a:lnSpc>
                <a:spcPct val="100000"/>
              </a:lnSpc>
              <a:tabLst>
                <a:tab algn="l" pos="0"/>
              </a:tabLst>
            </a:pPr>
            <a:endParaRPr lang="tr-TR" sz="2400" b="0" u="none" strike="noStrike">
              <a:solidFill>
                <a:srgbClr val="000000"/>
              </a:solidFill>
              <a:effectLst/>
              <a:uFillTx/>
              <a:latin typeface="Arial"/>
            </a:endParaRPr>
          </a:p>
          <a:p>
            <a:pPr marL="284040" indent="-270000" algn="just" defTabSz="914400">
              <a:lnSpc>
                <a:spcPct val="100000"/>
              </a:lnSpc>
              <a:tabLst>
                <a:tab algn="l" pos="0"/>
              </a:tabLst>
            </a:pPr>
            <a:endParaRPr lang="tr-TR" sz="2400" b="0" u="none" strike="noStrike">
              <a:solidFill>
                <a:srgbClr val="000000"/>
              </a:solidFill>
              <a:effectLst/>
              <a:uFillTx/>
              <a:latin typeface="Arial"/>
            </a:endParaRPr>
          </a:p>
          <a:p>
            <a:pPr marL="284040" indent="-270000" algn="just" defTabSz="914400">
              <a:lnSpc>
                <a:spcPct val="100000"/>
              </a:lnSpc>
              <a:spcBef>
                <a:spcPts val="598"/>
              </a:spcBef>
              <a:tabLst>
                <a:tab algn="l" pos="0"/>
              </a:tabLst>
            </a:pPr>
            <a:endParaRPr lang="tr-TR" sz="2600" b="0" u="none" strike="noStrike">
              <a:solidFill>
                <a:srgbClr val="000000"/>
              </a:solidFill>
              <a:effectLst/>
              <a:uFillTx/>
              <a:latin typeface="Arial"/>
            </a:endParaRPr>
          </a:p>
          <a:p>
            <a:pPr marL="284040" indent="-270000" algn="just" defTabSz="914400">
              <a:lnSpc>
                <a:spcPct val="100000"/>
              </a:lnSpc>
              <a:spcBef>
                <a:spcPts val="598"/>
              </a:spcBef>
              <a:tabLst>
                <a:tab algn="l" pos="0"/>
              </a:tabLst>
            </a:pPr>
            <a:endParaRPr lang="tr-TR" sz="26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52" name="451 Serbest Form"/>
          <p:cNvSpPr/>
          <p:nvPr/>
        </p:nvSpPr>
        <p:spPr>
          <a:xfrm>
            <a:off x="876312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3816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53" name="452 Serbest Form"/>
          <p:cNvSpPr/>
          <p:nvPr/>
        </p:nvSpPr>
        <p:spPr>
          <a:xfrm>
            <a:off x="8748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3564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54" name="453 Serbest Form"/>
          <p:cNvSpPr/>
          <p:nvPr/>
        </p:nvSpPr>
        <p:spPr>
          <a:xfrm>
            <a:off x="540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1260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55" name="454 Serbest Form"/>
          <p:cNvSpPr/>
          <p:nvPr/>
        </p:nvSpPr>
        <p:spPr>
          <a:xfrm>
            <a:off x="8839080" y="0"/>
            <a:ext cx="304560" cy="6857640"/>
          </a:xfrm>
          <a:custGeom>
            <a:avLst/>
            <a:gdLst>
              <a:gd name="textAreaLeft" fmla="*/ 0 w 304560"/>
              <a:gd name="textAreaRight" fmla="*/ 304920 w 304560"/>
              <a:gd name="textAreaTop" fmla="*/ 0 h 6857640"/>
              <a:gd name="textAreaBottom" fmla="*/ 6858000 h 6857640"/>
            </a:gdLst>
            <a:ahLst/>
            <a:cxnLst/>
            <a:rect l="textAreaLeft" t="textAreaTop" r="textAreaRight" b="textAreaBottom"/>
            <a:pathLst>
              <a:path w="304800" h="6858000">
                <a:moveTo>
                  <a:pt x="0" y="6858000"/>
                </a:moveTo>
                <a:lnTo>
                  <a:pt x="304800" y="6858000"/>
                </a:lnTo>
                <a:lnTo>
                  <a:pt x="304800" y="0"/>
                </a:lnTo>
                <a:lnTo>
                  <a:pt x="0" y="0"/>
                </a:lnTo>
                <a:lnTo>
                  <a:pt x="0" y="6858000"/>
                </a:lnTo>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56" name="455 Serbest Form"/>
          <p:cNvSpPr/>
          <p:nvPr/>
        </p:nvSpPr>
        <p:spPr>
          <a:xfrm>
            <a:off x="89154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9360">
            <a:solidFill>
              <a:srgbClr val="fd8537"/>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57" name="456 Serbest Form"/>
          <p:cNvSpPr/>
          <p:nvPr/>
        </p:nvSpPr>
        <p:spPr>
          <a:xfrm>
            <a:off x="8156520" y="5715000"/>
            <a:ext cx="549000" cy="549000"/>
          </a:xfrm>
          <a:custGeom>
            <a:avLst/>
            <a:gdLst>
              <a:gd name="textAreaLeft" fmla="*/ 0 w 549000"/>
              <a:gd name="textAreaRight" fmla="*/ 549360 w 549000"/>
              <a:gd name="textAreaTop" fmla="*/ 0 h 549000"/>
              <a:gd name="textAreaBottom" fmla="*/ 549360 h 549000"/>
            </a:gdLst>
            <a:ahLst/>
            <a:cxnLst/>
            <a:rect l="textAreaLeft" t="textAreaTop" r="textAreaRight" b="textAreaBottom"/>
            <a:pathLst>
              <a:path w="549275" h="549275">
                <a:moveTo>
                  <a:pt x="274700" y="0"/>
                </a:moveTo>
                <a:lnTo>
                  <a:pt x="230130" y="3594"/>
                </a:lnTo>
                <a:lnTo>
                  <a:pt x="187854" y="14001"/>
                </a:lnTo>
                <a:lnTo>
                  <a:pt x="148437" y="30654"/>
                </a:lnTo>
                <a:lnTo>
                  <a:pt x="112443" y="52989"/>
                </a:lnTo>
                <a:lnTo>
                  <a:pt x="80438" y="80440"/>
                </a:lnTo>
                <a:lnTo>
                  <a:pt x="52986" y="112441"/>
                </a:lnTo>
                <a:lnTo>
                  <a:pt x="30651" y="148426"/>
                </a:lnTo>
                <a:lnTo>
                  <a:pt x="13999" y="187831"/>
                </a:lnTo>
                <a:lnTo>
                  <a:pt x="3593" y="230090"/>
                </a:lnTo>
                <a:lnTo>
                  <a:pt x="0" y="274637"/>
                </a:lnTo>
                <a:lnTo>
                  <a:pt x="910" y="297161"/>
                </a:lnTo>
                <a:lnTo>
                  <a:pt x="7980" y="340635"/>
                </a:lnTo>
                <a:lnTo>
                  <a:pt x="21580" y="381537"/>
                </a:lnTo>
                <a:lnTo>
                  <a:pt x="41144" y="419303"/>
                </a:lnTo>
                <a:lnTo>
                  <a:pt x="66108" y="453367"/>
                </a:lnTo>
                <a:lnTo>
                  <a:pt x="95907" y="483164"/>
                </a:lnTo>
                <a:lnTo>
                  <a:pt x="129977" y="508127"/>
                </a:lnTo>
                <a:lnTo>
                  <a:pt x="167753" y="527692"/>
                </a:lnTo>
                <a:lnTo>
                  <a:pt x="208670" y="541293"/>
                </a:lnTo>
                <a:lnTo>
                  <a:pt x="252164" y="548364"/>
                </a:lnTo>
                <a:lnTo>
                  <a:pt x="274700" y="549275"/>
                </a:lnTo>
                <a:lnTo>
                  <a:pt x="297219" y="548364"/>
                </a:lnTo>
                <a:lnTo>
                  <a:pt x="340682" y="541293"/>
                </a:lnTo>
                <a:lnTo>
                  <a:pt x="381575" y="527692"/>
                </a:lnTo>
                <a:lnTo>
                  <a:pt x="419332" y="508127"/>
                </a:lnTo>
                <a:lnTo>
                  <a:pt x="453388" y="483164"/>
                </a:lnTo>
                <a:lnTo>
                  <a:pt x="483178" y="453367"/>
                </a:lnTo>
                <a:lnTo>
                  <a:pt x="508136" y="419303"/>
                </a:lnTo>
                <a:lnTo>
                  <a:pt x="527696" y="381537"/>
                </a:lnTo>
                <a:lnTo>
                  <a:pt x="541294" y="340635"/>
                </a:lnTo>
                <a:lnTo>
                  <a:pt x="548364" y="297161"/>
                </a:lnTo>
                <a:lnTo>
                  <a:pt x="549275" y="274637"/>
                </a:lnTo>
                <a:lnTo>
                  <a:pt x="548364" y="252113"/>
                </a:lnTo>
                <a:lnTo>
                  <a:pt x="541294" y="208639"/>
                </a:lnTo>
                <a:lnTo>
                  <a:pt x="527696" y="167737"/>
                </a:lnTo>
                <a:lnTo>
                  <a:pt x="508136" y="129971"/>
                </a:lnTo>
                <a:lnTo>
                  <a:pt x="483178" y="95907"/>
                </a:lnTo>
                <a:lnTo>
                  <a:pt x="453388" y="66110"/>
                </a:lnTo>
                <a:lnTo>
                  <a:pt x="419332" y="41147"/>
                </a:lnTo>
                <a:lnTo>
                  <a:pt x="381575" y="21582"/>
                </a:lnTo>
                <a:lnTo>
                  <a:pt x="340682" y="7981"/>
                </a:lnTo>
                <a:lnTo>
                  <a:pt x="297219" y="910"/>
                </a:lnTo>
                <a:lnTo>
                  <a:pt x="274700" y="0"/>
                </a:lnTo>
                <a:close/>
              </a:path>
            </a:pathLst>
          </a:custGeom>
          <a:solidFill>
            <a:srgbClr val="fd8537"/>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58" name="457 Dikdörtgen"/>
          <p:cNvSpPr/>
          <p:nvPr/>
        </p:nvSpPr>
        <p:spPr>
          <a:xfrm>
            <a:off x="6915240" y="3478320"/>
            <a:ext cx="944280" cy="1341000"/>
          </a:xfrm>
          <a:prstGeom prst="rect">
            <a:avLst/>
          </a:prstGeom>
          <a:blipFill rotWithShape="0">
            <a:blip r:embed="rId1"/>
            <a:srcRect/>
            <a:stretch/>
          </a:blip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59" name="458 Dikdörtgen"/>
          <p:cNvSpPr/>
          <p:nvPr/>
        </p:nvSpPr>
        <p:spPr>
          <a:xfrm>
            <a:off x="304920" y="428760"/>
            <a:ext cx="8229240" cy="5807880"/>
          </a:xfrm>
          <a:prstGeom prst="rect">
            <a:avLst/>
          </a:prstGeom>
          <a:noFill/>
          <a:ln w="0">
            <a:noFill/>
          </a:ln>
        </p:spPr>
        <p:style>
          <a:lnRef idx="0"/>
          <a:fillRef idx="0"/>
          <a:effectRef idx="0"/>
          <a:fontRef idx="minor"/>
        </p:style>
        <p:txBody>
          <a:bodyPr lIns="90000" rIns="90000" tIns="46800" bIns="46800" anchor="t">
            <a:spAutoFit/>
          </a:bodyPr>
          <a:p>
            <a:pPr algn="just" defTabSz="914400">
              <a:lnSpc>
                <a:spcPct val="100000"/>
              </a:lnSpc>
              <a:spcBef>
                <a:spcPts val="59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2720"/>
                <a:tab algn="l" pos="10782000"/>
              </a:tabLst>
            </a:pPr>
            <a:endParaRPr lang="tr-TR" sz="2400" b="0" u="none" strike="noStrike">
              <a:solidFill>
                <a:srgbClr val="000000"/>
              </a:solidFill>
              <a:effectLst/>
              <a:uFillTx/>
              <a:latin typeface="Arial"/>
            </a:endParaRPr>
          </a:p>
          <a:p>
            <a:pPr algn="just" defTabSz="914400">
              <a:lnSpc>
                <a:spcPct val="100000"/>
              </a:lnSpc>
              <a:spcBef>
                <a:spcPts val="59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2720"/>
                <a:tab algn="l" pos="10782000"/>
              </a:tabLst>
            </a:pPr>
            <a:r>
              <a:rPr lang="tr-TR" sz="2400" b="0" u="none" strike="noStrike">
                <a:solidFill>
                  <a:srgbClr val="000000"/>
                </a:solidFill>
                <a:effectLst/>
                <a:uFillTx/>
                <a:latin typeface="Arial"/>
                <a:ea typeface="DejaVu Sans"/>
              </a:rPr>
              <a:t>	</a:t>
            </a:r>
            <a:r>
              <a:rPr lang="tr-TR" sz="2400" b="0" u="none" strike="noStrike">
                <a:solidFill>
                  <a:srgbClr val="000000"/>
                </a:solidFill>
                <a:effectLst/>
                <a:uFillTx/>
                <a:latin typeface="Arial"/>
                <a:ea typeface="DejaVu Sans"/>
              </a:rPr>
              <a:t>	</a:t>
            </a:r>
            <a:r>
              <a:rPr lang="tr-TR" sz="2400" b="0" u="none" strike="noStrike">
                <a:solidFill>
                  <a:srgbClr val="000000"/>
                </a:solidFill>
                <a:effectLst/>
                <a:uFillTx/>
                <a:latin typeface="Arial"/>
                <a:ea typeface="DejaVu Sans"/>
              </a:rPr>
              <a:t>“Borçlu ihalenin feshi şikayetinde sair iddiaların yanı sıra </a:t>
            </a:r>
            <a:r>
              <a:rPr lang="tr-TR" sz="2400" b="1" u="none" strike="noStrike">
                <a:solidFill>
                  <a:srgbClr val="000000"/>
                </a:solidFill>
                <a:effectLst/>
                <a:uFillTx/>
                <a:latin typeface="Arial"/>
                <a:ea typeface="DejaVu Sans"/>
              </a:rPr>
              <a:t>fesat</a:t>
            </a:r>
            <a:r>
              <a:rPr lang="tr-TR" sz="2400" b="0" u="none" strike="noStrike">
                <a:solidFill>
                  <a:srgbClr val="000000"/>
                </a:solidFill>
                <a:effectLst/>
                <a:uFillTx/>
                <a:latin typeface="Arial"/>
                <a:ea typeface="DejaVu Sans"/>
              </a:rPr>
              <a:t> veya </a:t>
            </a:r>
            <a:r>
              <a:rPr lang="tr-TR" sz="2400" b="1" u="none" strike="noStrike">
                <a:solidFill>
                  <a:srgbClr val="000000"/>
                </a:solidFill>
                <a:effectLst/>
                <a:uFillTx/>
                <a:latin typeface="Arial"/>
                <a:ea typeface="DejaVu Sans"/>
              </a:rPr>
              <a:t>kıymet takdirinin düşük ve hatalı </a:t>
            </a:r>
            <a:r>
              <a:rPr lang="tr-TR" sz="2400" b="0" u="none" strike="noStrike">
                <a:solidFill>
                  <a:srgbClr val="000000"/>
                </a:solidFill>
                <a:effectLst/>
                <a:uFillTx/>
                <a:latin typeface="Arial"/>
                <a:ea typeface="DejaVu Sans"/>
              </a:rPr>
              <a:t>belirlendiği gibi özellikli bir nedene dayanıyorsa (süresinde kıymet takdirine itiraz edilmiş olması koşuluyla), İİK’nun </a:t>
            </a:r>
            <a:r>
              <a:rPr lang="tr-TR" sz="2400" b="1" u="none" strike="noStrike">
                <a:solidFill>
                  <a:srgbClr val="000000"/>
                </a:solidFill>
                <a:effectLst/>
                <a:uFillTx/>
                <a:latin typeface="Arial"/>
                <a:ea typeface="DejaVu Sans"/>
              </a:rPr>
              <a:t>106-110</a:t>
            </a:r>
            <a:r>
              <a:rPr lang="tr-TR" sz="2400" b="0" u="none" strike="noStrike">
                <a:solidFill>
                  <a:srgbClr val="000000"/>
                </a:solidFill>
                <a:effectLst/>
                <a:uFillTx/>
                <a:latin typeface="Arial"/>
                <a:ea typeface="DejaVu Sans"/>
              </a:rPr>
              <a:t>. maddeleri gereğince süresinde satış istenmediğinden haczin düştüğü ya da İİK’nun </a:t>
            </a:r>
            <a:r>
              <a:rPr lang="tr-TR" sz="2400" b="1" u="none" strike="noStrike">
                <a:solidFill>
                  <a:srgbClr val="000000"/>
                </a:solidFill>
                <a:effectLst/>
                <a:uFillTx/>
                <a:latin typeface="Arial"/>
                <a:ea typeface="DejaVu Sans"/>
              </a:rPr>
              <a:t>150/e</a:t>
            </a:r>
            <a:r>
              <a:rPr lang="tr-TR" sz="2400" b="0" u="none" strike="noStrike">
                <a:solidFill>
                  <a:srgbClr val="000000"/>
                </a:solidFill>
                <a:effectLst/>
                <a:uFillTx/>
                <a:latin typeface="Arial"/>
                <a:ea typeface="DejaVu Sans"/>
              </a:rPr>
              <a:t> maddesi gereğince süresinde satış istenmediğinden takibin iptali gerektiğine ilişkin neden/nedenler de ileri sürülmüş ise, bu durumlarda satış bedeli muhammen değerin üzerinde olsa da şikâyetin esası incelenerek sonuca gidilmesi ve istemin reddi halinde </a:t>
            </a:r>
            <a:r>
              <a:rPr lang="tr-TR" sz="2400" b="1" u="none" strike="noStrike">
                <a:solidFill>
                  <a:srgbClr val="000000"/>
                </a:solidFill>
                <a:effectLst/>
                <a:uFillTx/>
                <a:latin typeface="Arial"/>
                <a:ea typeface="DejaVu Sans"/>
              </a:rPr>
              <a:t>para cezasına hükmedilmesi</a:t>
            </a:r>
            <a:r>
              <a:rPr lang="tr-TR" sz="2400" b="0" u="none" strike="noStrike">
                <a:solidFill>
                  <a:srgbClr val="000000"/>
                </a:solidFill>
                <a:effectLst/>
                <a:uFillTx/>
                <a:latin typeface="Arial"/>
                <a:ea typeface="DejaVu Sans"/>
              </a:rPr>
              <a:t> gerekmektedir.”</a:t>
            </a:r>
            <a:endParaRPr lang="tr-TR" sz="2400" b="0" u="none" strike="noStrike">
              <a:solidFill>
                <a:srgbClr val="000000"/>
              </a:solidFill>
              <a:effectLst/>
              <a:uFillTx/>
              <a:latin typeface="Arial"/>
            </a:endParaRPr>
          </a:p>
          <a:p>
            <a:pPr algn="just" defTabSz="914400">
              <a:lnSpc>
                <a:spcPct val="100000"/>
              </a:lnSpc>
              <a:spcBef>
                <a:spcPts val="59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 algn="l" pos="10332720"/>
                <a:tab algn="l" pos="10782000"/>
              </a:tabLst>
            </a:pPr>
            <a:r>
              <a:rPr lang="tr-TR" sz="2200" b="0" u="none" strike="noStrike">
                <a:solidFill>
                  <a:srgbClr val="ff0000"/>
                </a:solidFill>
                <a:effectLst/>
                <a:uFillTx/>
                <a:latin typeface="Arial"/>
                <a:ea typeface="Times New Roman"/>
              </a:rPr>
              <a:t>	</a:t>
            </a:r>
            <a:r>
              <a:rPr lang="tr-TR" sz="2200" b="0" u="none" strike="noStrike">
                <a:solidFill>
                  <a:srgbClr val="ff0000"/>
                </a:solidFill>
                <a:effectLst/>
                <a:uFillTx/>
                <a:latin typeface="Arial"/>
                <a:ea typeface="Times New Roman"/>
              </a:rPr>
              <a:t>12 HD. </a:t>
            </a:r>
            <a:r>
              <a:rPr lang="tr-TR" sz="2200" b="0" u="none" strike="noStrike">
                <a:solidFill>
                  <a:srgbClr val="ff0000"/>
                </a:solidFill>
                <a:effectLst/>
                <a:uFillTx/>
                <a:latin typeface="Arial"/>
                <a:ea typeface="DejaVu Sans"/>
              </a:rPr>
              <a:t>2020/1607 E. </a:t>
            </a:r>
            <a:endParaRPr lang="tr-TR" sz="2200" b="0" u="none" strike="noStrike">
              <a:solidFill>
                <a:srgbClr val="000000"/>
              </a:solidFill>
              <a:effectLst/>
              <a:uFillTx/>
              <a:latin typeface="Arial"/>
            </a:endParaRPr>
          </a:p>
          <a:p>
            <a:pPr algn="just" defTabSz="914400">
              <a:lnSpc>
                <a:spcPct val="100000"/>
              </a:lnSpc>
              <a:spcBef>
                <a:spcPts val="598"/>
              </a:spcBef>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endParaRPr lang="tr-TR" sz="26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60" name="459 Serbest Form"/>
          <p:cNvSpPr/>
          <p:nvPr/>
        </p:nvSpPr>
        <p:spPr>
          <a:xfrm>
            <a:off x="876312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3816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61" name="460 Serbest Form"/>
          <p:cNvSpPr/>
          <p:nvPr/>
        </p:nvSpPr>
        <p:spPr>
          <a:xfrm>
            <a:off x="8748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3564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62" name="461 Serbest Form"/>
          <p:cNvSpPr/>
          <p:nvPr/>
        </p:nvSpPr>
        <p:spPr>
          <a:xfrm>
            <a:off x="540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1260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63" name="462 Serbest Form"/>
          <p:cNvSpPr/>
          <p:nvPr/>
        </p:nvSpPr>
        <p:spPr>
          <a:xfrm>
            <a:off x="8839080" y="0"/>
            <a:ext cx="304560" cy="6857640"/>
          </a:xfrm>
          <a:custGeom>
            <a:avLst/>
            <a:gdLst>
              <a:gd name="textAreaLeft" fmla="*/ 0 w 304560"/>
              <a:gd name="textAreaRight" fmla="*/ 304920 w 304560"/>
              <a:gd name="textAreaTop" fmla="*/ 0 h 6857640"/>
              <a:gd name="textAreaBottom" fmla="*/ 6858000 h 6857640"/>
            </a:gdLst>
            <a:ahLst/>
            <a:cxnLst/>
            <a:rect l="textAreaLeft" t="textAreaTop" r="textAreaRight" b="textAreaBottom"/>
            <a:pathLst>
              <a:path w="304800" h="6858000">
                <a:moveTo>
                  <a:pt x="0" y="6858000"/>
                </a:moveTo>
                <a:lnTo>
                  <a:pt x="304800" y="6858000"/>
                </a:lnTo>
                <a:lnTo>
                  <a:pt x="304800" y="0"/>
                </a:lnTo>
                <a:lnTo>
                  <a:pt x="0" y="0"/>
                </a:lnTo>
                <a:lnTo>
                  <a:pt x="0" y="6858000"/>
                </a:lnTo>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64" name="463 Serbest Form"/>
          <p:cNvSpPr/>
          <p:nvPr/>
        </p:nvSpPr>
        <p:spPr>
          <a:xfrm>
            <a:off x="89154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9360">
            <a:solidFill>
              <a:srgbClr val="fd8537"/>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65" name="464 Serbest Form"/>
          <p:cNvSpPr/>
          <p:nvPr/>
        </p:nvSpPr>
        <p:spPr>
          <a:xfrm>
            <a:off x="8156520" y="5715000"/>
            <a:ext cx="549000" cy="549000"/>
          </a:xfrm>
          <a:custGeom>
            <a:avLst/>
            <a:gdLst>
              <a:gd name="textAreaLeft" fmla="*/ 0 w 549000"/>
              <a:gd name="textAreaRight" fmla="*/ 549360 w 549000"/>
              <a:gd name="textAreaTop" fmla="*/ 0 h 549000"/>
              <a:gd name="textAreaBottom" fmla="*/ 549360 h 549000"/>
            </a:gdLst>
            <a:ahLst/>
            <a:cxnLst/>
            <a:rect l="textAreaLeft" t="textAreaTop" r="textAreaRight" b="textAreaBottom"/>
            <a:pathLst>
              <a:path w="549275" h="549275">
                <a:moveTo>
                  <a:pt x="274700" y="0"/>
                </a:moveTo>
                <a:lnTo>
                  <a:pt x="230130" y="3594"/>
                </a:lnTo>
                <a:lnTo>
                  <a:pt x="187854" y="14001"/>
                </a:lnTo>
                <a:lnTo>
                  <a:pt x="148437" y="30654"/>
                </a:lnTo>
                <a:lnTo>
                  <a:pt x="112443" y="52989"/>
                </a:lnTo>
                <a:lnTo>
                  <a:pt x="80438" y="80440"/>
                </a:lnTo>
                <a:lnTo>
                  <a:pt x="52986" y="112441"/>
                </a:lnTo>
                <a:lnTo>
                  <a:pt x="30651" y="148426"/>
                </a:lnTo>
                <a:lnTo>
                  <a:pt x="13999" y="187831"/>
                </a:lnTo>
                <a:lnTo>
                  <a:pt x="3593" y="230090"/>
                </a:lnTo>
                <a:lnTo>
                  <a:pt x="0" y="274637"/>
                </a:lnTo>
                <a:lnTo>
                  <a:pt x="910" y="297161"/>
                </a:lnTo>
                <a:lnTo>
                  <a:pt x="7980" y="340635"/>
                </a:lnTo>
                <a:lnTo>
                  <a:pt x="21580" y="381537"/>
                </a:lnTo>
                <a:lnTo>
                  <a:pt x="41144" y="419303"/>
                </a:lnTo>
                <a:lnTo>
                  <a:pt x="66108" y="453367"/>
                </a:lnTo>
                <a:lnTo>
                  <a:pt x="95907" y="483164"/>
                </a:lnTo>
                <a:lnTo>
                  <a:pt x="129977" y="508127"/>
                </a:lnTo>
                <a:lnTo>
                  <a:pt x="167753" y="527692"/>
                </a:lnTo>
                <a:lnTo>
                  <a:pt x="208670" y="541293"/>
                </a:lnTo>
                <a:lnTo>
                  <a:pt x="252164" y="548364"/>
                </a:lnTo>
                <a:lnTo>
                  <a:pt x="274700" y="549275"/>
                </a:lnTo>
                <a:lnTo>
                  <a:pt x="297219" y="548364"/>
                </a:lnTo>
                <a:lnTo>
                  <a:pt x="340682" y="541293"/>
                </a:lnTo>
                <a:lnTo>
                  <a:pt x="381575" y="527692"/>
                </a:lnTo>
                <a:lnTo>
                  <a:pt x="419332" y="508127"/>
                </a:lnTo>
                <a:lnTo>
                  <a:pt x="453388" y="483164"/>
                </a:lnTo>
                <a:lnTo>
                  <a:pt x="483178" y="453367"/>
                </a:lnTo>
                <a:lnTo>
                  <a:pt x="508136" y="419303"/>
                </a:lnTo>
                <a:lnTo>
                  <a:pt x="527696" y="381537"/>
                </a:lnTo>
                <a:lnTo>
                  <a:pt x="541294" y="340635"/>
                </a:lnTo>
                <a:lnTo>
                  <a:pt x="548364" y="297161"/>
                </a:lnTo>
                <a:lnTo>
                  <a:pt x="549275" y="274637"/>
                </a:lnTo>
                <a:lnTo>
                  <a:pt x="548364" y="252113"/>
                </a:lnTo>
                <a:lnTo>
                  <a:pt x="541294" y="208639"/>
                </a:lnTo>
                <a:lnTo>
                  <a:pt x="527696" y="167737"/>
                </a:lnTo>
                <a:lnTo>
                  <a:pt x="508136" y="129971"/>
                </a:lnTo>
                <a:lnTo>
                  <a:pt x="483178" y="95907"/>
                </a:lnTo>
                <a:lnTo>
                  <a:pt x="453388" y="66110"/>
                </a:lnTo>
                <a:lnTo>
                  <a:pt x="419332" y="41147"/>
                </a:lnTo>
                <a:lnTo>
                  <a:pt x="381575" y="21582"/>
                </a:lnTo>
                <a:lnTo>
                  <a:pt x="340682" y="7981"/>
                </a:lnTo>
                <a:lnTo>
                  <a:pt x="297219" y="910"/>
                </a:lnTo>
                <a:lnTo>
                  <a:pt x="274700" y="0"/>
                </a:lnTo>
                <a:close/>
              </a:path>
            </a:pathLst>
          </a:custGeom>
          <a:solidFill>
            <a:srgbClr val="fd8537"/>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66" name="465 Serbest Form"/>
          <p:cNvSpPr/>
          <p:nvPr/>
        </p:nvSpPr>
        <p:spPr>
          <a:xfrm>
            <a:off x="380880" y="271440"/>
            <a:ext cx="8161200" cy="4541400"/>
          </a:xfrm>
          <a:custGeom>
            <a:avLst/>
            <a:gdLst>
              <a:gd name="textAreaLeft" fmla="*/ 0 w 8161200"/>
              <a:gd name="textAreaRight" fmla="*/ 8161560 w 8161200"/>
              <a:gd name="textAreaTop" fmla="*/ 0 h 4541400"/>
              <a:gd name="textAreaBottom" fmla="*/ 4541760 h 454140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0" rIns="0" tIns="0" bIns="0" anchor="t">
            <a:spAutoFit/>
          </a:bodyPr>
          <a:p>
            <a:pPr marL="12600" indent="641160" algn="just" defTabSz="914400">
              <a:lnSpc>
                <a:spcPct val="100000"/>
              </a:lnSpc>
              <a:tabLst>
                <a:tab algn="l" pos="0"/>
              </a:tabLst>
            </a:pPr>
            <a:r>
              <a:rPr lang="tr-TR" sz="2400" b="0" u="none" strike="noStrike">
                <a:solidFill>
                  <a:srgbClr val="000000"/>
                </a:solidFill>
                <a:effectLst/>
                <a:uFillTx/>
                <a:latin typeface="Arial"/>
                <a:ea typeface="Times New Roman"/>
              </a:rPr>
              <a:t>“Satış bedelinin tüm icra masraflarını değil, paraya çevirme ve  paylaştırma  giderlerini  geçmesi  gerektiğinin  hüküm  altına alındığı   görülmekle,   satış   talebinden   ihale   tarihine   kadar ki paraya çevirme ve paylaştırma giderlerinin hesaplamada dikkate alınması gerekmektedir.</a:t>
            </a:r>
            <a:endParaRPr lang="tr-TR" sz="2400" b="0" u="none" strike="noStrike">
              <a:solidFill>
                <a:srgbClr val="000000"/>
              </a:solidFill>
              <a:effectLst/>
              <a:uFillTx/>
              <a:latin typeface="Arial"/>
            </a:endParaRPr>
          </a:p>
          <a:p>
            <a:pPr marL="12600" indent="641160" algn="just" defTabSz="914400">
              <a:lnSpc>
                <a:spcPct val="100000"/>
              </a:lnSpc>
              <a:spcBef>
                <a:spcPts val="598"/>
              </a:spcBef>
              <a:tabLst>
                <a:tab algn="l" pos="0"/>
              </a:tabLst>
            </a:pPr>
            <a:r>
              <a:rPr lang="tr-TR" sz="2400" b="1" u="none" strike="noStrike">
                <a:solidFill>
                  <a:srgbClr val="000000"/>
                </a:solidFill>
                <a:effectLst/>
                <a:uFillTx/>
                <a:latin typeface="Arial"/>
                <a:ea typeface="Times New Roman"/>
              </a:rPr>
              <a:t>Rüçhanlı  alacak  </a:t>
            </a:r>
            <a:r>
              <a:rPr lang="tr-TR" sz="2400" b="0" u="none" strike="noStrike">
                <a:solidFill>
                  <a:srgbClr val="000000"/>
                </a:solidFill>
                <a:effectLst/>
                <a:uFillTx/>
                <a:latin typeface="Arial"/>
                <a:ea typeface="Times New Roman"/>
              </a:rPr>
              <a:t>sözcüğü,  taşınmazla  temin  edilen  ipotekli alacakları ifade eder.</a:t>
            </a:r>
            <a:endParaRPr lang="tr-TR" sz="2400" b="0" u="none" strike="noStrike">
              <a:solidFill>
                <a:srgbClr val="000000"/>
              </a:solidFill>
              <a:effectLst/>
              <a:uFillTx/>
              <a:latin typeface="Arial"/>
            </a:endParaRPr>
          </a:p>
          <a:p>
            <a:pPr marL="12600" indent="641160" algn="just" defTabSz="914400">
              <a:lnSpc>
                <a:spcPct val="100000"/>
              </a:lnSpc>
              <a:spcBef>
                <a:spcPts val="598"/>
              </a:spcBef>
              <a:tabLst>
                <a:tab algn="l" pos="0"/>
              </a:tabLst>
            </a:pPr>
            <a:r>
              <a:rPr lang="tr-TR" sz="2400" b="0" u="none" strike="noStrike">
                <a:solidFill>
                  <a:srgbClr val="000000"/>
                </a:solidFill>
                <a:effectLst/>
                <a:uFillTx/>
                <a:latin typeface="Arial"/>
                <a:ea typeface="Times New Roman"/>
              </a:rPr>
              <a:t>Motorlu  taşıtlar  vergisi  alacağı,  rüçhanlı  alacak  olmayıp derece kararının düzenlenmesinde dikkate alınacak bir husustur...</a:t>
            </a:r>
            <a:endParaRPr lang="tr-TR" sz="2400" b="0" u="none" strike="noStrike">
              <a:solidFill>
                <a:srgbClr val="000000"/>
              </a:solidFill>
              <a:effectLst/>
              <a:uFillTx/>
              <a:latin typeface="Arial"/>
            </a:endParaRPr>
          </a:p>
          <a:p>
            <a:pPr marL="12600" indent="641160" algn="just" defTabSz="914400">
              <a:lnSpc>
                <a:spcPct val="100000"/>
              </a:lnSpc>
              <a:tabLst>
                <a:tab algn="l" pos="0"/>
              </a:tabLst>
            </a:pPr>
            <a:endParaRPr lang="tr-TR" sz="2400" b="0" u="none" strike="noStrike">
              <a:solidFill>
                <a:srgbClr val="000000"/>
              </a:solidFill>
              <a:effectLst/>
              <a:uFillTx/>
              <a:latin typeface="Arial"/>
            </a:endParaRPr>
          </a:p>
          <a:p>
            <a:pPr marL="12600" indent="641160" algn="just" defTabSz="914400">
              <a:lnSpc>
                <a:spcPct val="100000"/>
              </a:lnSpc>
              <a:tabLst>
                <a:tab algn="l" pos="0"/>
              </a:tabLst>
            </a:pPr>
            <a:r>
              <a:rPr lang="tr-TR" sz="2400" b="0" u="none" strike="noStrike">
                <a:solidFill>
                  <a:srgbClr val="ff0000"/>
                </a:solidFill>
                <a:effectLst/>
                <a:uFillTx/>
                <a:latin typeface="Arial"/>
                <a:ea typeface="Times New Roman"/>
              </a:rPr>
              <a:t>12.HD. 22.10.2013, 24969/32909</a:t>
            </a:r>
            <a:endParaRPr lang="tr-TR" sz="24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67" name="473 Serbest Form"/>
          <p:cNvSpPr/>
          <p:nvPr/>
        </p:nvSpPr>
        <p:spPr>
          <a:xfrm>
            <a:off x="876312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3816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68" name="474 Serbest Form"/>
          <p:cNvSpPr/>
          <p:nvPr/>
        </p:nvSpPr>
        <p:spPr>
          <a:xfrm>
            <a:off x="8748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3564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69" name="475 Serbest Form"/>
          <p:cNvSpPr/>
          <p:nvPr/>
        </p:nvSpPr>
        <p:spPr>
          <a:xfrm>
            <a:off x="540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1260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70" name="476 Serbest Form"/>
          <p:cNvSpPr/>
          <p:nvPr/>
        </p:nvSpPr>
        <p:spPr>
          <a:xfrm>
            <a:off x="8839080" y="0"/>
            <a:ext cx="304560" cy="6857640"/>
          </a:xfrm>
          <a:custGeom>
            <a:avLst/>
            <a:gdLst>
              <a:gd name="textAreaLeft" fmla="*/ 0 w 304560"/>
              <a:gd name="textAreaRight" fmla="*/ 304920 w 304560"/>
              <a:gd name="textAreaTop" fmla="*/ 0 h 6857640"/>
              <a:gd name="textAreaBottom" fmla="*/ 6858000 h 6857640"/>
            </a:gdLst>
            <a:ahLst/>
            <a:cxnLst/>
            <a:rect l="textAreaLeft" t="textAreaTop" r="textAreaRight" b="textAreaBottom"/>
            <a:pathLst>
              <a:path w="304800" h="6858000">
                <a:moveTo>
                  <a:pt x="0" y="6858000"/>
                </a:moveTo>
                <a:lnTo>
                  <a:pt x="304800" y="6858000"/>
                </a:lnTo>
                <a:lnTo>
                  <a:pt x="304800" y="0"/>
                </a:lnTo>
                <a:lnTo>
                  <a:pt x="0" y="0"/>
                </a:lnTo>
                <a:lnTo>
                  <a:pt x="0" y="6858000"/>
                </a:lnTo>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71" name="477 Serbest Form"/>
          <p:cNvSpPr/>
          <p:nvPr/>
        </p:nvSpPr>
        <p:spPr>
          <a:xfrm>
            <a:off x="89154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9360">
            <a:solidFill>
              <a:srgbClr val="fd8537"/>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72" name="478 Serbest Form"/>
          <p:cNvSpPr/>
          <p:nvPr/>
        </p:nvSpPr>
        <p:spPr>
          <a:xfrm>
            <a:off x="8156520" y="5715000"/>
            <a:ext cx="549000" cy="549000"/>
          </a:xfrm>
          <a:custGeom>
            <a:avLst/>
            <a:gdLst>
              <a:gd name="textAreaLeft" fmla="*/ 0 w 549000"/>
              <a:gd name="textAreaRight" fmla="*/ 549360 w 549000"/>
              <a:gd name="textAreaTop" fmla="*/ 0 h 549000"/>
              <a:gd name="textAreaBottom" fmla="*/ 549360 h 549000"/>
            </a:gdLst>
            <a:ahLst/>
            <a:cxnLst/>
            <a:rect l="textAreaLeft" t="textAreaTop" r="textAreaRight" b="textAreaBottom"/>
            <a:pathLst>
              <a:path w="549275" h="549275">
                <a:moveTo>
                  <a:pt x="274700" y="0"/>
                </a:moveTo>
                <a:lnTo>
                  <a:pt x="230130" y="3594"/>
                </a:lnTo>
                <a:lnTo>
                  <a:pt x="187854" y="14001"/>
                </a:lnTo>
                <a:lnTo>
                  <a:pt x="148437" y="30654"/>
                </a:lnTo>
                <a:lnTo>
                  <a:pt x="112443" y="52989"/>
                </a:lnTo>
                <a:lnTo>
                  <a:pt x="80438" y="80440"/>
                </a:lnTo>
                <a:lnTo>
                  <a:pt x="52986" y="112441"/>
                </a:lnTo>
                <a:lnTo>
                  <a:pt x="30651" y="148426"/>
                </a:lnTo>
                <a:lnTo>
                  <a:pt x="13999" y="187831"/>
                </a:lnTo>
                <a:lnTo>
                  <a:pt x="3593" y="230090"/>
                </a:lnTo>
                <a:lnTo>
                  <a:pt x="0" y="274637"/>
                </a:lnTo>
                <a:lnTo>
                  <a:pt x="910" y="297161"/>
                </a:lnTo>
                <a:lnTo>
                  <a:pt x="7980" y="340635"/>
                </a:lnTo>
                <a:lnTo>
                  <a:pt x="21580" y="381537"/>
                </a:lnTo>
                <a:lnTo>
                  <a:pt x="41144" y="419303"/>
                </a:lnTo>
                <a:lnTo>
                  <a:pt x="66108" y="453367"/>
                </a:lnTo>
                <a:lnTo>
                  <a:pt x="95907" y="483164"/>
                </a:lnTo>
                <a:lnTo>
                  <a:pt x="129977" y="508127"/>
                </a:lnTo>
                <a:lnTo>
                  <a:pt x="167753" y="527692"/>
                </a:lnTo>
                <a:lnTo>
                  <a:pt x="208670" y="541293"/>
                </a:lnTo>
                <a:lnTo>
                  <a:pt x="252164" y="548364"/>
                </a:lnTo>
                <a:lnTo>
                  <a:pt x="274700" y="549275"/>
                </a:lnTo>
                <a:lnTo>
                  <a:pt x="297219" y="548364"/>
                </a:lnTo>
                <a:lnTo>
                  <a:pt x="340682" y="541293"/>
                </a:lnTo>
                <a:lnTo>
                  <a:pt x="381575" y="527692"/>
                </a:lnTo>
                <a:lnTo>
                  <a:pt x="419332" y="508127"/>
                </a:lnTo>
                <a:lnTo>
                  <a:pt x="453388" y="483164"/>
                </a:lnTo>
                <a:lnTo>
                  <a:pt x="483178" y="453367"/>
                </a:lnTo>
                <a:lnTo>
                  <a:pt x="508136" y="419303"/>
                </a:lnTo>
                <a:lnTo>
                  <a:pt x="527696" y="381537"/>
                </a:lnTo>
                <a:lnTo>
                  <a:pt x="541294" y="340635"/>
                </a:lnTo>
                <a:lnTo>
                  <a:pt x="548364" y="297161"/>
                </a:lnTo>
                <a:lnTo>
                  <a:pt x="549275" y="274637"/>
                </a:lnTo>
                <a:lnTo>
                  <a:pt x="548364" y="252113"/>
                </a:lnTo>
                <a:lnTo>
                  <a:pt x="541294" y="208639"/>
                </a:lnTo>
                <a:lnTo>
                  <a:pt x="527696" y="167737"/>
                </a:lnTo>
                <a:lnTo>
                  <a:pt x="508136" y="129971"/>
                </a:lnTo>
                <a:lnTo>
                  <a:pt x="483178" y="95907"/>
                </a:lnTo>
                <a:lnTo>
                  <a:pt x="453388" y="66110"/>
                </a:lnTo>
                <a:lnTo>
                  <a:pt x="419332" y="41147"/>
                </a:lnTo>
                <a:lnTo>
                  <a:pt x="381575" y="21582"/>
                </a:lnTo>
                <a:lnTo>
                  <a:pt x="340682" y="7981"/>
                </a:lnTo>
                <a:lnTo>
                  <a:pt x="297219" y="910"/>
                </a:lnTo>
                <a:lnTo>
                  <a:pt x="274700" y="0"/>
                </a:lnTo>
                <a:close/>
              </a:path>
            </a:pathLst>
          </a:custGeom>
          <a:solidFill>
            <a:srgbClr val="fd8537"/>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73" name="479 Serbest Form"/>
          <p:cNvSpPr/>
          <p:nvPr/>
        </p:nvSpPr>
        <p:spPr>
          <a:xfrm>
            <a:off x="304920" y="304920"/>
            <a:ext cx="8195760" cy="6262560"/>
          </a:xfrm>
          <a:custGeom>
            <a:avLst/>
            <a:gdLst>
              <a:gd name="textAreaLeft" fmla="*/ 0 w 8195760"/>
              <a:gd name="textAreaRight" fmla="*/ 8196120 w 8195760"/>
              <a:gd name="textAreaTop" fmla="*/ 0 h 6262560"/>
              <a:gd name="textAreaBottom" fmla="*/ 6262920 h 626256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0" rIns="0" tIns="0" bIns="0" anchor="t">
            <a:spAutoFit/>
          </a:bodyPr>
          <a:p>
            <a:pPr marL="12600" indent="641160" algn="just" defTabSz="914400">
              <a:lnSpc>
                <a:spcPct val="100000"/>
              </a:lnSpc>
              <a:tabLst>
                <a:tab algn="l" pos="0"/>
              </a:tabLst>
            </a:pPr>
            <a:r>
              <a:rPr lang="tr-TR" sz="2200" b="0" u="none" strike="noStrike">
                <a:solidFill>
                  <a:srgbClr val="000000"/>
                </a:solidFill>
                <a:effectLst/>
                <a:uFillTx/>
                <a:latin typeface="Arial"/>
                <a:ea typeface="Times New Roman"/>
              </a:rPr>
              <a:t>	</a:t>
            </a:r>
            <a:r>
              <a:rPr lang="tr-TR" sz="2200" b="0" u="none" strike="noStrike">
                <a:solidFill>
                  <a:srgbClr val="000000"/>
                </a:solidFill>
                <a:effectLst/>
                <a:uFillTx/>
                <a:latin typeface="Arial"/>
                <a:ea typeface="Times New Roman"/>
              </a:rPr>
              <a:t>“Şikayetçinin ihaleye teminatsız katılması mümkün iken,    icra    müdürlüğünün    İİK'nun    100.    maddesi kapsamında bilgileri toplama yükümlülüğüne uymaması nedeniyle  şikayetçinin  kanundan  kaynaklanan  </a:t>
            </a:r>
            <a:r>
              <a:rPr lang="tr-TR" sz="2200" b="1" u="none" strike="noStrike">
                <a:solidFill>
                  <a:srgbClr val="000000"/>
                </a:solidFill>
                <a:effectLst/>
                <a:uFillTx/>
                <a:latin typeface="Arial"/>
                <a:ea typeface="Times New Roman"/>
              </a:rPr>
              <a:t>ihaleye teminatsız  girme</a:t>
            </a:r>
            <a:r>
              <a:rPr lang="tr-TR" sz="2200" b="0" u="none" strike="noStrike">
                <a:solidFill>
                  <a:srgbClr val="000000"/>
                </a:solidFill>
                <a:effectLst/>
                <a:uFillTx/>
                <a:latin typeface="Arial"/>
                <a:ea typeface="Times New Roman"/>
              </a:rPr>
              <a:t>  </a:t>
            </a:r>
            <a:r>
              <a:rPr lang="tr-TR" sz="2200" b="1" u="none" strike="noStrike">
                <a:solidFill>
                  <a:srgbClr val="000000"/>
                </a:solidFill>
                <a:effectLst/>
                <a:uFillTx/>
                <a:latin typeface="Arial"/>
                <a:ea typeface="Times New Roman"/>
              </a:rPr>
              <a:t>hakkının  engellenmesi  </a:t>
            </a:r>
            <a:r>
              <a:rPr lang="tr-TR" sz="2200" b="0" u="none" strike="noStrike">
                <a:solidFill>
                  <a:srgbClr val="000000"/>
                </a:solidFill>
                <a:effectLst/>
                <a:uFillTx/>
                <a:latin typeface="Arial"/>
                <a:ea typeface="Times New Roman"/>
              </a:rPr>
              <a:t>ihaleyi  usulsüz hale getirir.”</a:t>
            </a:r>
            <a:endParaRPr lang="tr-TR" sz="2200" b="0" u="none" strike="noStrike">
              <a:solidFill>
                <a:srgbClr val="000000"/>
              </a:solidFill>
              <a:effectLst/>
              <a:uFillTx/>
              <a:latin typeface="Arial"/>
            </a:endParaRPr>
          </a:p>
          <a:p>
            <a:pPr marL="12600" indent="641160" defTabSz="914400">
              <a:lnSpc>
                <a:spcPct val="100000"/>
              </a:lnSpc>
              <a:spcBef>
                <a:spcPts val="598"/>
              </a:spcBef>
              <a:tabLst>
                <a:tab algn="l" pos="0"/>
              </a:tabLst>
            </a:pPr>
            <a:r>
              <a:rPr lang="tr-TR" sz="2200" b="0" u="none" strike="noStrike">
                <a:solidFill>
                  <a:srgbClr val="ff0000"/>
                </a:solidFill>
                <a:effectLst/>
                <a:uFillTx/>
                <a:latin typeface="Arial"/>
                <a:ea typeface="Times New Roman"/>
              </a:rPr>
              <a:t>	</a:t>
            </a:r>
            <a:r>
              <a:rPr lang="tr-TR" sz="2200" b="0" u="none" strike="noStrike">
                <a:solidFill>
                  <a:srgbClr val="ff0000"/>
                </a:solidFill>
                <a:effectLst/>
                <a:uFillTx/>
                <a:latin typeface="Arial"/>
                <a:ea typeface="Times New Roman"/>
              </a:rPr>
              <a:t>12.HD.</a:t>
            </a:r>
            <a:r>
              <a:rPr lang="tr-TR" sz="2200" b="0" u="none" strike="noStrike">
                <a:solidFill>
                  <a:srgbClr val="ff0000"/>
                </a:solidFill>
                <a:effectLst/>
                <a:uFillTx/>
                <a:latin typeface="Arial"/>
                <a:ea typeface="Times New Roman"/>
              </a:rPr>
              <a:t>	</a:t>
            </a:r>
            <a:r>
              <a:rPr lang="tr-TR" sz="2200" b="0" u="none" strike="noStrike">
                <a:solidFill>
                  <a:srgbClr val="ff0000"/>
                </a:solidFill>
                <a:effectLst/>
                <a:uFillTx/>
                <a:latin typeface="Arial"/>
                <a:ea typeface="Times New Roman"/>
              </a:rPr>
              <a:t>29.01.2014, 350/2334</a:t>
            </a:r>
            <a:endParaRPr lang="tr-TR" sz="2200" b="0" u="none" strike="noStrike">
              <a:solidFill>
                <a:srgbClr val="000000"/>
              </a:solidFill>
              <a:effectLst/>
              <a:uFillTx/>
              <a:latin typeface="Arial"/>
            </a:endParaRPr>
          </a:p>
          <a:p>
            <a:pPr marL="12600" indent="641160" defTabSz="914400">
              <a:lnSpc>
                <a:spcPct val="100000"/>
              </a:lnSpc>
              <a:spcBef>
                <a:spcPts val="598"/>
              </a:spcBef>
              <a:tabLst>
                <a:tab algn="l" pos="0"/>
              </a:tabLst>
            </a:pPr>
            <a:endParaRPr lang="tr-TR" sz="1000" b="0" u="none" strike="noStrike">
              <a:solidFill>
                <a:srgbClr val="000000"/>
              </a:solidFill>
              <a:effectLst/>
              <a:uFillTx/>
              <a:latin typeface="Arial"/>
            </a:endParaRPr>
          </a:p>
          <a:p>
            <a:pPr marL="12600" indent="641160" algn="just" defTabSz="914400">
              <a:lnSpc>
                <a:spcPct val="100000"/>
              </a:lnSpc>
              <a:tabLst>
                <a:tab algn="l" pos="0"/>
              </a:tabLst>
            </a:pPr>
            <a:r>
              <a:rPr lang="tr-TR" sz="2200" b="0" u="none" strike="noStrike">
                <a:solidFill>
                  <a:srgbClr val="000000"/>
                </a:solidFill>
                <a:effectLst/>
                <a:uFillTx/>
                <a:latin typeface="Arial"/>
                <a:ea typeface="Times New Roman"/>
              </a:rPr>
              <a:t>	</a:t>
            </a:r>
            <a:r>
              <a:rPr lang="tr-TR" sz="2200" b="0" u="none" strike="noStrike">
                <a:solidFill>
                  <a:srgbClr val="000000"/>
                </a:solidFill>
                <a:effectLst/>
                <a:uFillTx/>
                <a:latin typeface="Arial"/>
                <a:ea typeface="Times New Roman"/>
              </a:rPr>
              <a:t>[“</a:t>
            </a:r>
            <a:r>
              <a:rPr lang="tr-TR" sz="2200" b="1" u="none" strike="noStrike">
                <a:solidFill>
                  <a:srgbClr val="000000"/>
                </a:solidFill>
                <a:effectLst/>
                <a:uFillTx/>
                <a:latin typeface="Arial"/>
                <a:ea typeface="Times New Roman"/>
              </a:rPr>
              <a:t>Orantısız pey </a:t>
            </a:r>
            <a:r>
              <a:rPr lang="tr-TR" sz="2200" b="0" u="none" strike="noStrike">
                <a:solidFill>
                  <a:srgbClr val="000000"/>
                </a:solidFill>
                <a:effectLst/>
                <a:uFillTx/>
                <a:latin typeface="Arial"/>
                <a:ea typeface="Times New Roman"/>
              </a:rPr>
              <a:t>sürme açık fesattır.” (1.802.300,00 TL’den sonra 4.640.000,00 TL pey sürülmüştür.] </a:t>
            </a:r>
            <a:endParaRPr lang="tr-TR" sz="2200" b="0" u="none" strike="noStrike">
              <a:solidFill>
                <a:srgbClr val="000000"/>
              </a:solidFill>
              <a:effectLst/>
              <a:uFillTx/>
              <a:latin typeface="Arial"/>
            </a:endParaRPr>
          </a:p>
          <a:p>
            <a:pPr marL="12600" indent="641160" algn="just" defTabSz="914400">
              <a:lnSpc>
                <a:spcPct val="100000"/>
              </a:lnSpc>
              <a:tabLst>
                <a:tab algn="l" pos="0"/>
              </a:tabLst>
            </a:pPr>
            <a:r>
              <a:rPr lang="tr-TR" sz="2200" b="0" u="none" strike="noStrike">
                <a:solidFill>
                  <a:srgbClr val="ff0000"/>
                </a:solidFill>
                <a:effectLst/>
                <a:uFillTx/>
                <a:latin typeface="Arial"/>
                <a:ea typeface="Times New Roman"/>
              </a:rPr>
              <a:t>	</a:t>
            </a:r>
            <a:r>
              <a:rPr lang="tr-TR" sz="2200" b="0" u="none" strike="noStrike">
                <a:solidFill>
                  <a:srgbClr val="ff0000"/>
                </a:solidFill>
                <a:effectLst/>
                <a:uFillTx/>
                <a:latin typeface="Arial"/>
                <a:ea typeface="Times New Roman"/>
              </a:rPr>
              <a:t>12 HD. 2016/12287</a:t>
            </a:r>
            <a:endParaRPr lang="tr-TR" sz="2200" b="0" u="none" strike="noStrike">
              <a:solidFill>
                <a:srgbClr val="000000"/>
              </a:solidFill>
              <a:effectLst/>
              <a:uFillTx/>
              <a:latin typeface="Arial"/>
            </a:endParaRPr>
          </a:p>
          <a:p>
            <a:pPr marL="12600" indent="641160" algn="just" defTabSz="914400">
              <a:lnSpc>
                <a:spcPct val="100000"/>
              </a:lnSpc>
              <a:tabLst>
                <a:tab algn="l" pos="0"/>
              </a:tabLst>
            </a:pPr>
            <a:endParaRPr lang="tr-TR" sz="1000" b="0" u="none" strike="noStrike">
              <a:solidFill>
                <a:srgbClr val="000000"/>
              </a:solidFill>
              <a:effectLst/>
              <a:uFillTx/>
              <a:latin typeface="Arial"/>
            </a:endParaRPr>
          </a:p>
          <a:p>
            <a:pPr marL="12600" indent="641160" algn="just" defTabSz="914400">
              <a:lnSpc>
                <a:spcPct val="100000"/>
              </a:lnSpc>
              <a:tabLst>
                <a:tab algn="l" pos="0"/>
              </a:tabLst>
            </a:pPr>
            <a:r>
              <a:rPr lang="tr-TR" sz="2200" b="0" u="none" strike="noStrike">
                <a:solidFill>
                  <a:srgbClr val="000000"/>
                </a:solidFill>
                <a:effectLst/>
                <a:uFillTx/>
                <a:latin typeface="Arial"/>
                <a:ea typeface="Times New Roman"/>
              </a:rPr>
              <a:t>	</a:t>
            </a:r>
            <a:r>
              <a:rPr lang="tr-TR" sz="2200" b="0" u="none" strike="noStrike">
                <a:solidFill>
                  <a:srgbClr val="000000"/>
                </a:solidFill>
                <a:effectLst/>
                <a:uFillTx/>
                <a:latin typeface="Arial"/>
                <a:ea typeface="Times New Roman"/>
              </a:rPr>
              <a:t>“Elektronik ortamda pey sürmede muhammen bedel ile teklif arasında açık orantısızlık varsa teklifte maddi hatanın olduğu kabulü gerekir ve ihale fesh edilir.” (24.000,00 TL muhammen bedelli araca 151.110,00 TL teklif verilmiştir.)  </a:t>
            </a:r>
            <a:r>
              <a:rPr lang="tr-TR" sz="2200" b="0" u="none" strike="noStrike">
                <a:solidFill>
                  <a:srgbClr val="000000"/>
                </a:solidFill>
                <a:effectLst/>
                <a:uFillTx/>
                <a:latin typeface="Arial"/>
                <a:ea typeface="Times New Roman"/>
              </a:rPr>
              <a:t>	</a:t>
            </a:r>
            <a:r>
              <a:rPr lang="tr-TR" sz="2200" b="0" u="none" strike="noStrike">
                <a:solidFill>
                  <a:srgbClr val="000000"/>
                </a:solidFill>
                <a:effectLst/>
                <a:uFillTx/>
                <a:latin typeface="Arial"/>
                <a:ea typeface="Times New Roman"/>
              </a:rPr>
              <a:t>                     </a:t>
            </a:r>
            <a:r>
              <a:rPr lang="tr-TR" sz="2200" b="0" u="none" strike="noStrike">
                <a:solidFill>
                  <a:srgbClr val="000000"/>
                </a:solidFill>
                <a:effectLst/>
                <a:uFillTx/>
                <a:latin typeface="Arial"/>
                <a:ea typeface="Times New Roman"/>
              </a:rPr>
              <a:t>	</a:t>
            </a:r>
            <a:r>
              <a:rPr lang="tr-TR" sz="2200" b="0" u="none" strike="noStrike">
                <a:solidFill>
                  <a:srgbClr val="000000"/>
                </a:solidFill>
                <a:effectLst/>
                <a:uFillTx/>
                <a:latin typeface="Arial"/>
                <a:ea typeface="Times New Roman"/>
              </a:rPr>
              <a:t>            </a:t>
            </a:r>
            <a:r>
              <a:rPr lang="tr-TR" sz="2200" b="0" u="none" strike="noStrike">
                <a:solidFill>
                  <a:srgbClr val="ff0000"/>
                </a:solidFill>
                <a:effectLst/>
                <a:uFillTx/>
                <a:latin typeface="Arial"/>
                <a:ea typeface="Times New Roman"/>
              </a:rPr>
              <a:t>12 HD. 2017/9263</a:t>
            </a:r>
            <a:endParaRPr lang="tr-TR" sz="2200" b="0" u="none" strike="noStrike">
              <a:solidFill>
                <a:srgbClr val="000000"/>
              </a:solidFill>
              <a:effectLst/>
              <a:uFillTx/>
              <a:latin typeface="Arial"/>
            </a:endParaRPr>
          </a:p>
          <a:p>
            <a:pPr marL="12600" indent="641160" algn="just" defTabSz="914400">
              <a:lnSpc>
                <a:spcPct val="100000"/>
              </a:lnSpc>
              <a:tabLst>
                <a:tab algn="l" pos="0"/>
              </a:tabLst>
            </a:pPr>
            <a:endParaRPr lang="tr-TR" sz="1000" b="0" u="none" strike="noStrike">
              <a:solidFill>
                <a:srgbClr val="000000"/>
              </a:solidFill>
              <a:effectLst/>
              <a:uFillTx/>
              <a:latin typeface="Arial"/>
            </a:endParaRPr>
          </a:p>
          <a:p>
            <a:pPr marL="12600" indent="641160" algn="just" defTabSz="914400">
              <a:lnSpc>
                <a:spcPct val="100000"/>
              </a:lnSpc>
              <a:tabLst>
                <a:tab algn="l" pos="0"/>
              </a:tabLst>
            </a:pPr>
            <a:r>
              <a:rPr lang="tr-TR" sz="2100" b="0" u="none" strike="noStrike">
                <a:solidFill>
                  <a:srgbClr val="ff0000"/>
                </a:solidFill>
                <a:effectLst/>
                <a:uFillTx/>
                <a:latin typeface="Arial"/>
                <a:ea typeface="DejaVu Sans"/>
              </a:rPr>
              <a:t>NOT: 7343 SK ile getirilen elektronik ihale uygulaması ve İK 133. maddenin yürürlükten kalkmasıyla bu uygulamadan vazgeçilmiştir.</a:t>
            </a:r>
            <a:endParaRPr lang="tr-TR" sz="21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74" name="480 Serbest Form"/>
          <p:cNvSpPr/>
          <p:nvPr/>
        </p:nvSpPr>
        <p:spPr>
          <a:xfrm>
            <a:off x="876312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3816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75" name="481 Serbest Form"/>
          <p:cNvSpPr/>
          <p:nvPr/>
        </p:nvSpPr>
        <p:spPr>
          <a:xfrm>
            <a:off x="8748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3564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76" name="482 Serbest Form"/>
          <p:cNvSpPr/>
          <p:nvPr/>
        </p:nvSpPr>
        <p:spPr>
          <a:xfrm>
            <a:off x="540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1260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77" name="483 Serbest Form"/>
          <p:cNvSpPr/>
          <p:nvPr/>
        </p:nvSpPr>
        <p:spPr>
          <a:xfrm>
            <a:off x="8839080" y="0"/>
            <a:ext cx="304560" cy="6857640"/>
          </a:xfrm>
          <a:custGeom>
            <a:avLst/>
            <a:gdLst>
              <a:gd name="textAreaLeft" fmla="*/ 0 w 304560"/>
              <a:gd name="textAreaRight" fmla="*/ 304920 w 304560"/>
              <a:gd name="textAreaTop" fmla="*/ 0 h 6857640"/>
              <a:gd name="textAreaBottom" fmla="*/ 6858000 h 6857640"/>
            </a:gdLst>
            <a:ahLst/>
            <a:cxnLst/>
            <a:rect l="textAreaLeft" t="textAreaTop" r="textAreaRight" b="textAreaBottom"/>
            <a:pathLst>
              <a:path w="304800" h="6858000">
                <a:moveTo>
                  <a:pt x="0" y="6858000"/>
                </a:moveTo>
                <a:lnTo>
                  <a:pt x="304800" y="6858000"/>
                </a:lnTo>
                <a:lnTo>
                  <a:pt x="304800" y="0"/>
                </a:lnTo>
                <a:lnTo>
                  <a:pt x="0" y="0"/>
                </a:lnTo>
                <a:lnTo>
                  <a:pt x="0" y="6858000"/>
                </a:lnTo>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78" name="484 Serbest Form"/>
          <p:cNvSpPr/>
          <p:nvPr/>
        </p:nvSpPr>
        <p:spPr>
          <a:xfrm>
            <a:off x="89154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9360">
            <a:solidFill>
              <a:srgbClr val="fd8537"/>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79" name="485 Serbest Form"/>
          <p:cNvSpPr/>
          <p:nvPr/>
        </p:nvSpPr>
        <p:spPr>
          <a:xfrm>
            <a:off x="8156520" y="5715000"/>
            <a:ext cx="549000" cy="549000"/>
          </a:xfrm>
          <a:custGeom>
            <a:avLst/>
            <a:gdLst>
              <a:gd name="textAreaLeft" fmla="*/ 0 w 549000"/>
              <a:gd name="textAreaRight" fmla="*/ 549360 w 549000"/>
              <a:gd name="textAreaTop" fmla="*/ 0 h 549000"/>
              <a:gd name="textAreaBottom" fmla="*/ 549360 h 549000"/>
            </a:gdLst>
            <a:ahLst/>
            <a:cxnLst/>
            <a:rect l="textAreaLeft" t="textAreaTop" r="textAreaRight" b="textAreaBottom"/>
            <a:pathLst>
              <a:path w="549275" h="549275">
                <a:moveTo>
                  <a:pt x="274700" y="0"/>
                </a:moveTo>
                <a:lnTo>
                  <a:pt x="230130" y="3594"/>
                </a:lnTo>
                <a:lnTo>
                  <a:pt x="187854" y="14001"/>
                </a:lnTo>
                <a:lnTo>
                  <a:pt x="148437" y="30654"/>
                </a:lnTo>
                <a:lnTo>
                  <a:pt x="112443" y="52989"/>
                </a:lnTo>
                <a:lnTo>
                  <a:pt x="80438" y="80440"/>
                </a:lnTo>
                <a:lnTo>
                  <a:pt x="52986" y="112441"/>
                </a:lnTo>
                <a:lnTo>
                  <a:pt x="30651" y="148426"/>
                </a:lnTo>
                <a:lnTo>
                  <a:pt x="13999" y="187831"/>
                </a:lnTo>
                <a:lnTo>
                  <a:pt x="3593" y="230090"/>
                </a:lnTo>
                <a:lnTo>
                  <a:pt x="0" y="274637"/>
                </a:lnTo>
                <a:lnTo>
                  <a:pt x="910" y="297161"/>
                </a:lnTo>
                <a:lnTo>
                  <a:pt x="7980" y="340635"/>
                </a:lnTo>
                <a:lnTo>
                  <a:pt x="21580" y="381537"/>
                </a:lnTo>
                <a:lnTo>
                  <a:pt x="41144" y="419303"/>
                </a:lnTo>
                <a:lnTo>
                  <a:pt x="66108" y="453367"/>
                </a:lnTo>
                <a:lnTo>
                  <a:pt x="95907" y="483164"/>
                </a:lnTo>
                <a:lnTo>
                  <a:pt x="129977" y="508127"/>
                </a:lnTo>
                <a:lnTo>
                  <a:pt x="167753" y="527692"/>
                </a:lnTo>
                <a:lnTo>
                  <a:pt x="208670" y="541293"/>
                </a:lnTo>
                <a:lnTo>
                  <a:pt x="252164" y="548364"/>
                </a:lnTo>
                <a:lnTo>
                  <a:pt x="274700" y="549275"/>
                </a:lnTo>
                <a:lnTo>
                  <a:pt x="297219" y="548364"/>
                </a:lnTo>
                <a:lnTo>
                  <a:pt x="340682" y="541293"/>
                </a:lnTo>
                <a:lnTo>
                  <a:pt x="381575" y="527692"/>
                </a:lnTo>
                <a:lnTo>
                  <a:pt x="419332" y="508127"/>
                </a:lnTo>
                <a:lnTo>
                  <a:pt x="453388" y="483164"/>
                </a:lnTo>
                <a:lnTo>
                  <a:pt x="483178" y="453367"/>
                </a:lnTo>
                <a:lnTo>
                  <a:pt x="508136" y="419303"/>
                </a:lnTo>
                <a:lnTo>
                  <a:pt x="527696" y="381537"/>
                </a:lnTo>
                <a:lnTo>
                  <a:pt x="541294" y="340635"/>
                </a:lnTo>
                <a:lnTo>
                  <a:pt x="548364" y="297161"/>
                </a:lnTo>
                <a:lnTo>
                  <a:pt x="549275" y="274637"/>
                </a:lnTo>
                <a:lnTo>
                  <a:pt x="548364" y="252113"/>
                </a:lnTo>
                <a:lnTo>
                  <a:pt x="541294" y="208639"/>
                </a:lnTo>
                <a:lnTo>
                  <a:pt x="527696" y="167737"/>
                </a:lnTo>
                <a:lnTo>
                  <a:pt x="508136" y="129971"/>
                </a:lnTo>
                <a:lnTo>
                  <a:pt x="483178" y="95907"/>
                </a:lnTo>
                <a:lnTo>
                  <a:pt x="453388" y="66110"/>
                </a:lnTo>
                <a:lnTo>
                  <a:pt x="419332" y="41147"/>
                </a:lnTo>
                <a:lnTo>
                  <a:pt x="381575" y="21582"/>
                </a:lnTo>
                <a:lnTo>
                  <a:pt x="340682" y="7981"/>
                </a:lnTo>
                <a:lnTo>
                  <a:pt x="297219" y="910"/>
                </a:lnTo>
                <a:lnTo>
                  <a:pt x="274700" y="0"/>
                </a:lnTo>
                <a:close/>
              </a:path>
            </a:pathLst>
          </a:custGeom>
          <a:solidFill>
            <a:srgbClr val="fd8537"/>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80" name="486 Serbest Form"/>
          <p:cNvSpPr/>
          <p:nvPr/>
        </p:nvSpPr>
        <p:spPr>
          <a:xfrm>
            <a:off x="380880" y="258840"/>
            <a:ext cx="8229240" cy="6568560"/>
          </a:xfrm>
          <a:custGeom>
            <a:avLst/>
            <a:gdLst>
              <a:gd name="textAreaLeft" fmla="*/ 0 w 8229240"/>
              <a:gd name="textAreaRight" fmla="*/ 8229600 w 8229240"/>
              <a:gd name="textAreaTop" fmla="*/ 0 h 6568560"/>
              <a:gd name="textAreaBottom" fmla="*/ 6568920 h 656856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0" rIns="0" tIns="0" bIns="0" anchor="t">
            <a:spAutoFit/>
          </a:bodyPr>
          <a:p>
            <a:pPr marL="12600" indent="641160" algn="just" defTabSz="914400">
              <a:lnSpc>
                <a:spcPct val="100000"/>
              </a:lnSpc>
              <a:tabLst>
                <a:tab algn="l" pos="0"/>
              </a:tabLst>
            </a:pPr>
            <a:endParaRPr lang="tr-TR" sz="2400" b="0" u="none" strike="noStrike">
              <a:solidFill>
                <a:srgbClr val="000000"/>
              </a:solidFill>
              <a:effectLst/>
              <a:uFillTx/>
              <a:latin typeface="Arial"/>
            </a:endParaRPr>
          </a:p>
          <a:p>
            <a:pPr marL="12600" indent="641160" algn="just" defTabSz="914400">
              <a:lnSpc>
                <a:spcPct val="100000"/>
              </a:lnSpc>
              <a:tabLst>
                <a:tab algn="l" pos="0"/>
              </a:tabLst>
            </a:pPr>
            <a:r>
              <a:rPr lang="tr-TR" sz="2400" b="0" u="none" strike="noStrike">
                <a:solidFill>
                  <a:srgbClr val="000000"/>
                </a:solidFill>
                <a:effectLst/>
                <a:uFillTx/>
                <a:latin typeface="Arial"/>
                <a:ea typeface="Times New Roman"/>
              </a:rPr>
              <a:t>“</a:t>
            </a:r>
            <a:r>
              <a:rPr lang="tr-TR" sz="2400" b="1" u="none" strike="noStrike">
                <a:solidFill>
                  <a:srgbClr val="000000"/>
                </a:solidFill>
                <a:effectLst/>
                <a:uFillTx/>
                <a:latin typeface="Arial"/>
                <a:ea typeface="Times New Roman"/>
              </a:rPr>
              <a:t>Vekilin ihaleye katılabilmesi </a:t>
            </a:r>
            <a:r>
              <a:rPr lang="tr-TR" sz="2400" b="0" u="none" strike="noStrike">
                <a:solidFill>
                  <a:srgbClr val="000000"/>
                </a:solidFill>
                <a:effectLst/>
                <a:uFillTx/>
                <a:latin typeface="Arial"/>
                <a:ea typeface="Times New Roman"/>
              </a:rPr>
              <a:t>için vekaletname ibraz etme şartı yoktur. Şikayetçinin ihaleye katılabilmek için teminat  yatırdığı  göz  önüne  alındığında  ihaleye  kabulü gerekirken sırf vekaletname sunmadığı için ihaleye dahil edilmemesi açık bir fesattır.”</a:t>
            </a:r>
            <a:endParaRPr lang="tr-TR" sz="2400" b="0" u="none" strike="noStrike">
              <a:solidFill>
                <a:srgbClr val="000000"/>
              </a:solidFill>
              <a:effectLst/>
              <a:uFillTx/>
              <a:latin typeface="Arial"/>
            </a:endParaRPr>
          </a:p>
          <a:p>
            <a:pPr marL="12600" indent="641160" algn="just" defTabSz="914400">
              <a:lnSpc>
                <a:spcPct val="100000"/>
              </a:lnSpc>
              <a:spcBef>
                <a:spcPts val="598"/>
              </a:spcBef>
              <a:tabLst>
                <a:tab algn="l" pos="0"/>
              </a:tabLst>
            </a:pPr>
            <a:r>
              <a:rPr lang="tr-TR" sz="2400" b="0" u="none" strike="noStrike">
                <a:solidFill>
                  <a:srgbClr val="ff0000"/>
                </a:solidFill>
                <a:effectLst/>
                <a:uFillTx/>
                <a:latin typeface="Arial"/>
                <a:ea typeface="Times New Roman"/>
              </a:rPr>
              <a:t>12. HD. 24.12.2012, 22662 – 39629</a:t>
            </a:r>
            <a:endParaRPr lang="tr-TR" sz="2400" b="0" u="none" strike="noStrike">
              <a:solidFill>
                <a:srgbClr val="000000"/>
              </a:solidFill>
              <a:effectLst/>
              <a:uFillTx/>
              <a:latin typeface="Arial"/>
            </a:endParaRPr>
          </a:p>
          <a:p>
            <a:pPr marL="12600" indent="641160" algn="just" defTabSz="914400">
              <a:lnSpc>
                <a:spcPct val="100000"/>
              </a:lnSpc>
              <a:tabLst>
                <a:tab algn="l" pos="0"/>
              </a:tabLst>
            </a:pPr>
            <a:endParaRPr lang="tr-TR" sz="2400" b="0" u="none" strike="noStrike">
              <a:solidFill>
                <a:srgbClr val="000000"/>
              </a:solidFill>
              <a:effectLst/>
              <a:uFillTx/>
              <a:latin typeface="Arial"/>
            </a:endParaRPr>
          </a:p>
          <a:p>
            <a:pPr marL="12600" indent="641160" algn="just" defTabSz="914400">
              <a:lnSpc>
                <a:spcPct val="100000"/>
              </a:lnSpc>
              <a:tabLst>
                <a:tab algn="l" pos="0"/>
              </a:tabLst>
            </a:pPr>
            <a:r>
              <a:rPr lang="tr-TR" sz="2400" b="0" u="none" strike="noStrike">
                <a:solidFill>
                  <a:srgbClr val="000000"/>
                </a:solidFill>
                <a:effectLst/>
                <a:uFillTx/>
                <a:latin typeface="Arial"/>
                <a:ea typeface="Times New Roman"/>
              </a:rPr>
              <a:t>“</a:t>
            </a:r>
            <a:r>
              <a:rPr lang="tr-TR" sz="2400" b="1" u="none" strike="noStrike">
                <a:solidFill>
                  <a:srgbClr val="000000"/>
                </a:solidFill>
                <a:effectLst/>
                <a:uFillTx/>
                <a:latin typeface="Arial"/>
                <a:ea typeface="Times New Roman"/>
              </a:rPr>
              <a:t>Ortaklığın satış suretiyle </a:t>
            </a:r>
            <a:r>
              <a:rPr lang="tr-TR" sz="2400" b="0" u="none" strike="noStrike">
                <a:solidFill>
                  <a:srgbClr val="000000"/>
                </a:solidFill>
                <a:effectLst/>
                <a:uFillTx/>
                <a:latin typeface="Arial"/>
                <a:ea typeface="Times New Roman"/>
              </a:rPr>
              <a:t>giderilmesi kararının </a:t>
            </a:r>
            <a:r>
              <a:rPr lang="tr-TR" sz="2400" b="1" u="none" strike="noStrike">
                <a:solidFill>
                  <a:srgbClr val="000000"/>
                </a:solidFill>
                <a:effectLst/>
                <a:uFillTx/>
                <a:latin typeface="Arial"/>
                <a:ea typeface="Times New Roman"/>
              </a:rPr>
              <a:t>iptal</a:t>
            </a:r>
            <a:r>
              <a:rPr lang="tr-TR" sz="2400" b="0" u="none" strike="noStrike">
                <a:solidFill>
                  <a:srgbClr val="000000"/>
                </a:solidFill>
                <a:effectLst/>
                <a:uFillTx/>
                <a:latin typeface="Arial"/>
                <a:ea typeface="Times New Roman"/>
              </a:rPr>
              <a:t> edilmesi kesinleşen ihaleyi etkilemez.” </a:t>
            </a:r>
            <a:endParaRPr lang="tr-TR" sz="2400" b="0" u="none" strike="noStrike">
              <a:solidFill>
                <a:srgbClr val="000000"/>
              </a:solidFill>
              <a:effectLst/>
              <a:uFillTx/>
              <a:latin typeface="Arial"/>
            </a:endParaRPr>
          </a:p>
          <a:p>
            <a:pPr marL="12600" indent="641160" algn="just" defTabSz="914400">
              <a:lnSpc>
                <a:spcPct val="100000"/>
              </a:lnSpc>
              <a:tabLst>
                <a:tab algn="l" pos="0"/>
              </a:tabLst>
            </a:pPr>
            <a:r>
              <a:rPr lang="tr-TR" sz="2400" b="0" u="none" strike="noStrike">
                <a:solidFill>
                  <a:srgbClr val="ff0000"/>
                </a:solidFill>
                <a:effectLst/>
                <a:uFillTx/>
                <a:latin typeface="Arial"/>
                <a:ea typeface="Times New Roman"/>
              </a:rPr>
              <a:t>12 HD. 2017/1911</a:t>
            </a:r>
            <a:endParaRPr lang="tr-TR" sz="2400" b="0" u="none" strike="noStrike">
              <a:solidFill>
                <a:srgbClr val="000000"/>
              </a:solidFill>
              <a:effectLst/>
              <a:uFillTx/>
              <a:latin typeface="Arial"/>
            </a:endParaRPr>
          </a:p>
          <a:p>
            <a:pPr marL="12600" indent="641160" algn="just" defTabSz="914400">
              <a:lnSpc>
                <a:spcPct val="100000"/>
              </a:lnSpc>
              <a:tabLst>
                <a:tab algn="l" pos="0"/>
              </a:tabLst>
            </a:pPr>
            <a:endParaRPr lang="tr-TR" sz="2400" b="0" u="none" strike="noStrike">
              <a:solidFill>
                <a:srgbClr val="000000"/>
              </a:solidFill>
              <a:effectLst/>
              <a:uFillTx/>
              <a:latin typeface="Arial"/>
            </a:endParaRPr>
          </a:p>
          <a:p>
            <a:pPr marL="12600" indent="641160" algn="just" defTabSz="914400">
              <a:lnSpc>
                <a:spcPct val="100000"/>
              </a:lnSpc>
              <a:tabLst>
                <a:tab algn="l" pos="0"/>
              </a:tabLst>
            </a:pPr>
            <a:r>
              <a:rPr lang="tr-TR" sz="2400" b="0" u="none" strike="noStrike">
                <a:solidFill>
                  <a:srgbClr val="000000"/>
                </a:solidFill>
                <a:effectLst/>
                <a:uFillTx/>
                <a:latin typeface="Arial"/>
                <a:ea typeface="Times New Roman"/>
              </a:rPr>
              <a:t>“</a:t>
            </a:r>
            <a:r>
              <a:rPr lang="tr-TR" sz="2400" b="1" u="none" strike="noStrike">
                <a:solidFill>
                  <a:srgbClr val="000000"/>
                </a:solidFill>
                <a:effectLst/>
                <a:uFillTx/>
                <a:latin typeface="Arial"/>
                <a:ea typeface="Times New Roman"/>
              </a:rPr>
              <a:t>Tasarrufun iptali </a:t>
            </a:r>
            <a:r>
              <a:rPr lang="tr-TR" sz="2400" b="0" u="none" strike="noStrike">
                <a:solidFill>
                  <a:srgbClr val="000000"/>
                </a:solidFill>
                <a:effectLst/>
                <a:uFillTx/>
                <a:latin typeface="Arial"/>
                <a:ea typeface="Times New Roman"/>
              </a:rPr>
              <a:t>kararının ihale tarihinden önce </a:t>
            </a:r>
            <a:r>
              <a:rPr lang="tr-TR" sz="2400" b="1" u="none" strike="noStrike">
                <a:solidFill>
                  <a:srgbClr val="000000"/>
                </a:solidFill>
                <a:effectLst/>
                <a:uFillTx/>
                <a:latin typeface="Arial"/>
                <a:ea typeface="Times New Roman"/>
              </a:rPr>
              <a:t>Yargıtayca bozulması </a:t>
            </a:r>
            <a:r>
              <a:rPr lang="tr-TR" sz="2400" b="0" u="none" strike="noStrike">
                <a:solidFill>
                  <a:srgbClr val="000000"/>
                </a:solidFill>
                <a:effectLst/>
                <a:uFillTx/>
                <a:latin typeface="Arial"/>
                <a:ea typeface="Times New Roman"/>
              </a:rPr>
              <a:t>ihalenin feshi nedeni değildir.”</a:t>
            </a:r>
            <a:endParaRPr lang="tr-TR" sz="2400" b="0" u="none" strike="noStrike">
              <a:solidFill>
                <a:srgbClr val="000000"/>
              </a:solidFill>
              <a:effectLst/>
              <a:uFillTx/>
              <a:latin typeface="Arial"/>
            </a:endParaRPr>
          </a:p>
          <a:p>
            <a:pPr marL="12600" indent="641160" algn="just" defTabSz="914400">
              <a:lnSpc>
                <a:spcPct val="100000"/>
              </a:lnSpc>
              <a:tabLst>
                <a:tab algn="l" pos="0"/>
              </a:tabLst>
            </a:pPr>
            <a:r>
              <a:rPr lang="tr-TR" sz="2400" b="0" u="none" strike="noStrike">
                <a:solidFill>
                  <a:srgbClr val="ff0000"/>
                </a:solidFill>
                <a:effectLst/>
                <a:uFillTx/>
                <a:latin typeface="Arial"/>
                <a:ea typeface="Times New Roman"/>
              </a:rPr>
              <a:t>  12 HD. 2018/1263 E.</a:t>
            </a:r>
            <a:endParaRPr lang="tr-TR" sz="2400" b="0" u="none" strike="noStrike">
              <a:solidFill>
                <a:srgbClr val="000000"/>
              </a:solidFill>
              <a:effectLst/>
              <a:uFillTx/>
              <a:latin typeface="Arial"/>
            </a:endParaRPr>
          </a:p>
          <a:p>
            <a:pPr marL="12600" indent="641160" algn="just" defTabSz="914400">
              <a:lnSpc>
                <a:spcPct val="100000"/>
              </a:lnSpc>
              <a:spcBef>
                <a:spcPts val="598"/>
              </a:spcBef>
              <a:tabLst>
                <a:tab algn="l" pos="0"/>
              </a:tabLst>
            </a:pPr>
            <a:endParaRPr lang="tr-TR" sz="2800" b="0" u="none" strike="noStrike">
              <a:solidFill>
                <a:srgbClr val="000000"/>
              </a:solidFill>
              <a:effectLst/>
              <a:uFillTx/>
              <a:latin typeface="Arial"/>
            </a:endParaRPr>
          </a:p>
          <a:p>
            <a:pPr marL="12600" indent="641160" algn="just" defTabSz="914400">
              <a:lnSpc>
                <a:spcPct val="100000"/>
              </a:lnSpc>
              <a:spcBef>
                <a:spcPts val="598"/>
              </a:spcBef>
              <a:tabLst>
                <a:tab algn="l" pos="0"/>
              </a:tabLst>
            </a:pPr>
            <a:endParaRPr lang="tr-TR" sz="28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81" name="480 Serbest Form"/>
          <p:cNvSpPr/>
          <p:nvPr/>
        </p:nvSpPr>
        <p:spPr>
          <a:xfrm>
            <a:off x="876312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3816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82" name="481 Serbest Form"/>
          <p:cNvSpPr/>
          <p:nvPr/>
        </p:nvSpPr>
        <p:spPr>
          <a:xfrm>
            <a:off x="8748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3564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83" name="482 Serbest Form"/>
          <p:cNvSpPr/>
          <p:nvPr/>
        </p:nvSpPr>
        <p:spPr>
          <a:xfrm>
            <a:off x="540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1260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84" name="483 Serbest Form"/>
          <p:cNvSpPr/>
          <p:nvPr/>
        </p:nvSpPr>
        <p:spPr>
          <a:xfrm>
            <a:off x="8839080" y="0"/>
            <a:ext cx="304560" cy="6857640"/>
          </a:xfrm>
          <a:custGeom>
            <a:avLst/>
            <a:gdLst>
              <a:gd name="textAreaLeft" fmla="*/ 0 w 304560"/>
              <a:gd name="textAreaRight" fmla="*/ 304920 w 304560"/>
              <a:gd name="textAreaTop" fmla="*/ 0 h 6857640"/>
              <a:gd name="textAreaBottom" fmla="*/ 6858000 h 6857640"/>
            </a:gdLst>
            <a:ahLst/>
            <a:cxnLst/>
            <a:rect l="textAreaLeft" t="textAreaTop" r="textAreaRight" b="textAreaBottom"/>
            <a:pathLst>
              <a:path w="304800" h="6858000">
                <a:moveTo>
                  <a:pt x="0" y="6858000"/>
                </a:moveTo>
                <a:lnTo>
                  <a:pt x="304800" y="6858000"/>
                </a:lnTo>
                <a:lnTo>
                  <a:pt x="304800" y="0"/>
                </a:lnTo>
                <a:lnTo>
                  <a:pt x="0" y="0"/>
                </a:lnTo>
                <a:lnTo>
                  <a:pt x="0" y="6858000"/>
                </a:lnTo>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85" name="484 Serbest Form"/>
          <p:cNvSpPr/>
          <p:nvPr/>
        </p:nvSpPr>
        <p:spPr>
          <a:xfrm>
            <a:off x="89154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9360">
            <a:solidFill>
              <a:srgbClr val="fd8537"/>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86" name="485 Serbest Form"/>
          <p:cNvSpPr/>
          <p:nvPr/>
        </p:nvSpPr>
        <p:spPr>
          <a:xfrm>
            <a:off x="8156520" y="5715000"/>
            <a:ext cx="549000" cy="549000"/>
          </a:xfrm>
          <a:custGeom>
            <a:avLst/>
            <a:gdLst>
              <a:gd name="textAreaLeft" fmla="*/ 0 w 549000"/>
              <a:gd name="textAreaRight" fmla="*/ 549360 w 549000"/>
              <a:gd name="textAreaTop" fmla="*/ 0 h 549000"/>
              <a:gd name="textAreaBottom" fmla="*/ 549360 h 549000"/>
            </a:gdLst>
            <a:ahLst/>
            <a:cxnLst/>
            <a:rect l="textAreaLeft" t="textAreaTop" r="textAreaRight" b="textAreaBottom"/>
            <a:pathLst>
              <a:path w="549275" h="549275">
                <a:moveTo>
                  <a:pt x="274700" y="0"/>
                </a:moveTo>
                <a:lnTo>
                  <a:pt x="230130" y="3594"/>
                </a:lnTo>
                <a:lnTo>
                  <a:pt x="187854" y="14001"/>
                </a:lnTo>
                <a:lnTo>
                  <a:pt x="148437" y="30654"/>
                </a:lnTo>
                <a:lnTo>
                  <a:pt x="112443" y="52989"/>
                </a:lnTo>
                <a:lnTo>
                  <a:pt x="80438" y="80440"/>
                </a:lnTo>
                <a:lnTo>
                  <a:pt x="52986" y="112441"/>
                </a:lnTo>
                <a:lnTo>
                  <a:pt x="30651" y="148426"/>
                </a:lnTo>
                <a:lnTo>
                  <a:pt x="13999" y="187831"/>
                </a:lnTo>
                <a:lnTo>
                  <a:pt x="3593" y="230090"/>
                </a:lnTo>
                <a:lnTo>
                  <a:pt x="0" y="274637"/>
                </a:lnTo>
                <a:lnTo>
                  <a:pt x="910" y="297161"/>
                </a:lnTo>
                <a:lnTo>
                  <a:pt x="7980" y="340635"/>
                </a:lnTo>
                <a:lnTo>
                  <a:pt x="21580" y="381537"/>
                </a:lnTo>
                <a:lnTo>
                  <a:pt x="41144" y="419303"/>
                </a:lnTo>
                <a:lnTo>
                  <a:pt x="66108" y="453367"/>
                </a:lnTo>
                <a:lnTo>
                  <a:pt x="95907" y="483164"/>
                </a:lnTo>
                <a:lnTo>
                  <a:pt x="129977" y="508127"/>
                </a:lnTo>
                <a:lnTo>
                  <a:pt x="167753" y="527692"/>
                </a:lnTo>
                <a:lnTo>
                  <a:pt x="208670" y="541293"/>
                </a:lnTo>
                <a:lnTo>
                  <a:pt x="252164" y="548364"/>
                </a:lnTo>
                <a:lnTo>
                  <a:pt x="274700" y="549275"/>
                </a:lnTo>
                <a:lnTo>
                  <a:pt x="297219" y="548364"/>
                </a:lnTo>
                <a:lnTo>
                  <a:pt x="340682" y="541293"/>
                </a:lnTo>
                <a:lnTo>
                  <a:pt x="381575" y="527692"/>
                </a:lnTo>
                <a:lnTo>
                  <a:pt x="419332" y="508127"/>
                </a:lnTo>
                <a:lnTo>
                  <a:pt x="453388" y="483164"/>
                </a:lnTo>
                <a:lnTo>
                  <a:pt x="483178" y="453367"/>
                </a:lnTo>
                <a:lnTo>
                  <a:pt x="508136" y="419303"/>
                </a:lnTo>
                <a:lnTo>
                  <a:pt x="527696" y="381537"/>
                </a:lnTo>
                <a:lnTo>
                  <a:pt x="541294" y="340635"/>
                </a:lnTo>
                <a:lnTo>
                  <a:pt x="548364" y="297161"/>
                </a:lnTo>
                <a:lnTo>
                  <a:pt x="549275" y="274637"/>
                </a:lnTo>
                <a:lnTo>
                  <a:pt x="548364" y="252113"/>
                </a:lnTo>
                <a:lnTo>
                  <a:pt x="541294" y="208639"/>
                </a:lnTo>
                <a:lnTo>
                  <a:pt x="527696" y="167737"/>
                </a:lnTo>
                <a:lnTo>
                  <a:pt x="508136" y="129971"/>
                </a:lnTo>
                <a:lnTo>
                  <a:pt x="483178" y="95907"/>
                </a:lnTo>
                <a:lnTo>
                  <a:pt x="453388" y="66110"/>
                </a:lnTo>
                <a:lnTo>
                  <a:pt x="419332" y="41147"/>
                </a:lnTo>
                <a:lnTo>
                  <a:pt x="381575" y="21582"/>
                </a:lnTo>
                <a:lnTo>
                  <a:pt x="340682" y="7981"/>
                </a:lnTo>
                <a:lnTo>
                  <a:pt x="297219" y="910"/>
                </a:lnTo>
                <a:lnTo>
                  <a:pt x="274700" y="0"/>
                </a:lnTo>
                <a:close/>
              </a:path>
            </a:pathLst>
          </a:custGeom>
          <a:solidFill>
            <a:srgbClr val="fd8537"/>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87" name="486 Serbest Form"/>
          <p:cNvSpPr/>
          <p:nvPr/>
        </p:nvSpPr>
        <p:spPr>
          <a:xfrm>
            <a:off x="380880" y="258840"/>
            <a:ext cx="8229240" cy="1203840"/>
          </a:xfrm>
          <a:custGeom>
            <a:avLst/>
            <a:gdLst>
              <a:gd name="textAreaLeft" fmla="*/ 0 w 8229240"/>
              <a:gd name="textAreaRight" fmla="*/ 8229600 w 8229240"/>
              <a:gd name="textAreaTop" fmla="*/ 0 h 1203840"/>
              <a:gd name="textAreaBottom" fmla="*/ 1204200 h 120384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0" rIns="0" tIns="0" bIns="0" anchor="t">
            <a:spAutoFit/>
          </a:bodyPr>
          <a:p>
            <a:endParaRPr lang="tr-TR" sz="1800" b="0" u="none" strike="noStrike">
              <a:solidFill>
                <a:srgbClr val="000000"/>
              </a:solidFill>
              <a:effectLst/>
              <a:uFillTx/>
              <a:latin typeface="Arial"/>
            </a:endParaRPr>
          </a:p>
        </p:txBody>
      </p:sp>
      <p:sp>
        <p:nvSpPr>
          <p:cNvPr id="588" name="8 Dikdörtgen"/>
          <p:cNvSpPr/>
          <p:nvPr/>
        </p:nvSpPr>
        <p:spPr>
          <a:xfrm>
            <a:off x="642960" y="-25200"/>
            <a:ext cx="7786440" cy="6325560"/>
          </a:xfrm>
          <a:prstGeom prst="rect">
            <a:avLst/>
          </a:prstGeom>
          <a:noFill/>
          <a:ln w="0">
            <a:noFill/>
          </a:ln>
        </p:spPr>
        <p:style>
          <a:lnRef idx="0"/>
          <a:fillRef idx="0"/>
          <a:effectRef idx="0"/>
          <a:fontRef idx="minor"/>
        </p:style>
        <p:txBody>
          <a:bodyPr lIns="90000" rIns="90000" tIns="45000" bIns="45000" anchor="t">
            <a:spAutoFit/>
          </a:bodyPr>
          <a:p>
            <a:pPr marL="12600" indent="641160" algn="just" defTabSz="914400">
              <a:lnSpc>
                <a:spcPct val="100000"/>
              </a:lnSpc>
              <a:spcBef>
                <a:spcPts val="23"/>
              </a:spcBef>
              <a:tabLst>
                <a:tab algn="l" pos="0"/>
              </a:tabLst>
            </a:pPr>
            <a:endParaRPr lang="tr-TR" sz="2400" b="0" u="none" strike="noStrike">
              <a:solidFill>
                <a:srgbClr val="000000"/>
              </a:solidFill>
              <a:effectLst/>
              <a:uFillTx/>
              <a:latin typeface="Arial"/>
            </a:endParaRPr>
          </a:p>
          <a:p>
            <a:pPr marL="12600" indent="641160" algn="just" defTabSz="914400">
              <a:lnSpc>
                <a:spcPct val="100000"/>
              </a:lnSpc>
              <a:spcBef>
                <a:spcPts val="23"/>
              </a:spcBef>
              <a:tabLst>
                <a:tab algn="l" pos="0"/>
              </a:tabLst>
            </a:pPr>
            <a:r>
              <a:rPr lang="tr-TR" sz="2400" b="0" u="none" strike="noStrike">
                <a:solidFill>
                  <a:srgbClr val="000000"/>
                </a:solidFill>
                <a:effectLst/>
                <a:uFillTx/>
                <a:latin typeface="Arial"/>
                <a:ea typeface="DejaVu Sans"/>
              </a:rPr>
              <a:t>“Haciz tarihinde borçlu adına kayıtlı taşınmaz için açılan </a:t>
            </a:r>
            <a:r>
              <a:rPr lang="tr-TR" sz="2400" b="1" u="none" strike="noStrike">
                <a:solidFill>
                  <a:srgbClr val="000000"/>
                </a:solidFill>
                <a:effectLst/>
                <a:uFillTx/>
                <a:latin typeface="Arial"/>
                <a:ea typeface="DejaVu Sans"/>
              </a:rPr>
              <a:t>tapu iptal tescil davası </a:t>
            </a:r>
            <a:r>
              <a:rPr lang="tr-TR" sz="2400" b="0" u="none" strike="noStrike">
                <a:solidFill>
                  <a:srgbClr val="000000"/>
                </a:solidFill>
                <a:effectLst/>
                <a:uFillTx/>
                <a:latin typeface="Arial"/>
                <a:ea typeface="DejaVu Sans"/>
              </a:rPr>
              <a:t>kabul edilip kesinleşse dahi, haciz tarihindeki mülkiyet durumunu etkilemez. Tescil hacizden sonra olup, tapudaki hacizlerin kaldırılması yönünde hüküm taşımadığından; bu kadar nedeniyle </a:t>
            </a:r>
            <a:r>
              <a:rPr lang="tr-TR" sz="2400" b="1" u="none" strike="noStrike">
                <a:solidFill>
                  <a:srgbClr val="000000"/>
                </a:solidFill>
                <a:effectLst/>
                <a:uFillTx/>
                <a:latin typeface="Arial"/>
                <a:ea typeface="DejaVu Sans"/>
              </a:rPr>
              <a:t>ihalenin feshine karar verilemez.</a:t>
            </a:r>
            <a:r>
              <a:rPr lang="tr-TR" sz="2400" b="0" u="none" strike="noStrike">
                <a:solidFill>
                  <a:srgbClr val="000000"/>
                </a:solidFill>
                <a:effectLst/>
                <a:uFillTx/>
                <a:latin typeface="Arial"/>
                <a:ea typeface="DejaVu Sans"/>
              </a:rPr>
              <a:t>” </a:t>
            </a:r>
            <a:r>
              <a:rPr lang="tr-TR" sz="2400" b="0" u="none" strike="noStrike">
                <a:solidFill>
                  <a:srgbClr val="000000"/>
                </a:solidFill>
                <a:effectLst/>
                <a:uFillTx/>
                <a:latin typeface="Arial"/>
                <a:ea typeface="DejaVu Sans"/>
              </a:rPr>
              <a:t>	</a:t>
            </a:r>
            <a:r>
              <a:rPr lang="tr-TR" sz="2400" b="0" u="none" strike="noStrike">
                <a:solidFill>
                  <a:srgbClr val="000000"/>
                </a:solidFill>
                <a:effectLst/>
                <a:uFillTx/>
                <a:latin typeface="Arial"/>
                <a:ea typeface="DejaVu Sans"/>
              </a:rPr>
              <a:t>        </a:t>
            </a:r>
            <a:r>
              <a:rPr lang="tr-TR" sz="2400" b="0" u="none" strike="noStrike">
                <a:solidFill>
                  <a:srgbClr val="000000"/>
                </a:solidFill>
                <a:effectLst/>
                <a:uFillTx/>
                <a:latin typeface="Arial"/>
                <a:ea typeface="DejaVu Sans"/>
              </a:rPr>
              <a:t>	</a:t>
            </a:r>
            <a:r>
              <a:rPr lang="tr-TR" sz="2400" b="0" u="none" strike="noStrike">
                <a:solidFill>
                  <a:srgbClr val="ff0000"/>
                </a:solidFill>
                <a:effectLst/>
                <a:uFillTx/>
                <a:latin typeface="Arial"/>
                <a:ea typeface="Times New Roman"/>
              </a:rPr>
              <a:t>HGK 2017/12-378 E. </a:t>
            </a:r>
            <a:r>
              <a:rPr lang="tr-TR" sz="2400" b="0" u="none" strike="noStrike">
                <a:solidFill>
                  <a:srgbClr val="000000"/>
                </a:solidFill>
                <a:effectLst/>
                <a:uFillTx/>
                <a:latin typeface="Arial"/>
                <a:ea typeface="DejaVu Sans"/>
              </a:rPr>
              <a:t>(2015/1910 e aynı mah.)</a:t>
            </a:r>
            <a:endParaRPr lang="tr-TR" sz="2400" b="0" u="none" strike="noStrike">
              <a:solidFill>
                <a:srgbClr val="000000"/>
              </a:solidFill>
              <a:effectLst/>
              <a:uFillTx/>
              <a:latin typeface="Arial"/>
            </a:endParaRPr>
          </a:p>
          <a:p>
            <a:pPr marL="12600" indent="641160" algn="just" defTabSz="914400">
              <a:lnSpc>
                <a:spcPct val="100000"/>
              </a:lnSpc>
              <a:spcBef>
                <a:spcPts val="23"/>
              </a:spcBef>
              <a:tabLst>
                <a:tab algn="l" pos="0"/>
              </a:tabLst>
            </a:pPr>
            <a:endParaRPr lang="tr-TR" sz="2400" b="0" u="none" strike="noStrike">
              <a:solidFill>
                <a:srgbClr val="000000"/>
              </a:solidFill>
              <a:effectLst/>
              <a:uFillTx/>
              <a:latin typeface="Arial"/>
            </a:endParaRPr>
          </a:p>
          <a:p>
            <a:pPr marL="12600" indent="641160" algn="just" defTabSz="914400">
              <a:lnSpc>
                <a:spcPct val="100000"/>
              </a:lnSpc>
              <a:spcBef>
                <a:spcPts val="23"/>
              </a:spcBef>
              <a:tabLst>
                <a:tab algn="l" pos="0"/>
              </a:tabLst>
            </a:pPr>
            <a:r>
              <a:rPr lang="tr-TR" sz="2400" b="0" u="none" strike="noStrike">
                <a:solidFill>
                  <a:schemeClr val="dk1"/>
                </a:solidFill>
                <a:effectLst/>
                <a:uFillTx/>
                <a:latin typeface="Arial"/>
                <a:ea typeface="DejaVu Sans"/>
              </a:rPr>
              <a:t>“İhaleden sonra </a:t>
            </a:r>
            <a:r>
              <a:rPr lang="tr-TR" sz="2400" b="1" u="none" strike="noStrike">
                <a:solidFill>
                  <a:schemeClr val="dk1"/>
                </a:solidFill>
                <a:effectLst/>
                <a:uFillTx/>
                <a:latin typeface="Arial"/>
                <a:ea typeface="DejaVu Sans"/>
              </a:rPr>
              <a:t>takibin iptali</a:t>
            </a:r>
            <a:r>
              <a:rPr lang="tr-TR" sz="2400" b="0" u="none" strike="noStrike">
                <a:solidFill>
                  <a:schemeClr val="dk1"/>
                </a:solidFill>
                <a:effectLst/>
                <a:uFillTx/>
                <a:latin typeface="Arial"/>
                <a:ea typeface="DejaVu Sans"/>
              </a:rPr>
              <a:t>, icranın geri bırakılması ve borcun ödenmesi </a:t>
            </a:r>
            <a:r>
              <a:rPr lang="tr-TR" sz="2400" b="1" u="none" strike="noStrike">
                <a:solidFill>
                  <a:schemeClr val="dk1"/>
                </a:solidFill>
                <a:effectLst/>
                <a:uFillTx/>
                <a:latin typeface="Arial"/>
                <a:ea typeface="DejaVu Sans"/>
              </a:rPr>
              <a:t>ihalenin feshi nedeni olmaz.” </a:t>
            </a:r>
            <a:r>
              <a:rPr lang="tr-TR" sz="2400" b="0" u="none" strike="noStrike">
                <a:solidFill>
                  <a:srgbClr val="ff0000"/>
                </a:solidFill>
                <a:effectLst/>
                <a:uFillTx/>
                <a:latin typeface="Arial"/>
                <a:ea typeface="Times New Roman"/>
              </a:rPr>
              <a:t>12 HD. 2021/832 E.</a:t>
            </a:r>
            <a:endParaRPr lang="tr-TR" sz="2400" b="0" u="none" strike="noStrike">
              <a:solidFill>
                <a:srgbClr val="000000"/>
              </a:solidFill>
              <a:effectLst/>
              <a:uFillTx/>
              <a:latin typeface="Arial"/>
            </a:endParaRPr>
          </a:p>
          <a:p>
            <a:pPr marL="12600" indent="641160" algn="just" defTabSz="914400">
              <a:lnSpc>
                <a:spcPct val="100000"/>
              </a:lnSpc>
              <a:spcBef>
                <a:spcPts val="23"/>
              </a:spcBef>
              <a:tabLst>
                <a:tab algn="l" pos="0"/>
              </a:tabLst>
            </a:pPr>
            <a:endParaRPr lang="tr-TR" sz="2400" b="0" u="none" strike="noStrike">
              <a:solidFill>
                <a:srgbClr val="000000"/>
              </a:solidFill>
              <a:effectLst/>
              <a:uFillTx/>
              <a:latin typeface="Arial"/>
            </a:endParaRPr>
          </a:p>
          <a:p>
            <a:pPr marL="12600" indent="641160" algn="just" defTabSz="914400">
              <a:lnSpc>
                <a:spcPct val="100000"/>
              </a:lnSpc>
              <a:spcBef>
                <a:spcPts val="23"/>
              </a:spcBef>
              <a:tabLst>
                <a:tab algn="l" pos="0"/>
              </a:tabLst>
            </a:pPr>
            <a:r>
              <a:rPr lang="tr-TR" sz="2400" b="0" u="none" strike="noStrike">
                <a:solidFill>
                  <a:schemeClr val="dk1"/>
                </a:solidFill>
                <a:effectLst/>
                <a:uFillTx/>
                <a:latin typeface="Arial"/>
                <a:ea typeface="DejaVu Sans"/>
              </a:rPr>
              <a:t>“Taşınmazın şikayetçi adına TİT’den önce kurulan ipotek iptal edilmedikçe, </a:t>
            </a:r>
            <a:r>
              <a:rPr lang="tr-TR" sz="2400" b="1" u="none" strike="noStrike">
                <a:solidFill>
                  <a:schemeClr val="dk1"/>
                </a:solidFill>
                <a:effectLst/>
                <a:uFillTx/>
                <a:latin typeface="Arial"/>
                <a:ea typeface="DejaVu Sans"/>
              </a:rPr>
              <a:t>sonraki maliklerin sorumluluğu </a:t>
            </a:r>
            <a:r>
              <a:rPr lang="tr-TR" sz="2400" b="0" u="none" strike="noStrike">
                <a:solidFill>
                  <a:schemeClr val="dk1"/>
                </a:solidFill>
                <a:effectLst/>
                <a:uFillTx/>
                <a:latin typeface="Arial"/>
                <a:ea typeface="DejaVu Sans"/>
              </a:rPr>
              <a:t>devam eder ve ihale feshedilemez.”</a:t>
            </a:r>
            <a:endParaRPr lang="tr-TR" sz="2400" b="0" u="none" strike="noStrike">
              <a:solidFill>
                <a:srgbClr val="000000"/>
              </a:solidFill>
              <a:effectLst/>
              <a:uFillTx/>
              <a:latin typeface="Arial"/>
            </a:endParaRPr>
          </a:p>
          <a:p>
            <a:pPr marL="12600" indent="641160" algn="just" defTabSz="914400">
              <a:lnSpc>
                <a:spcPct val="100000"/>
              </a:lnSpc>
              <a:spcBef>
                <a:spcPts val="23"/>
              </a:spcBef>
              <a:tabLst>
                <a:tab algn="l" pos="0"/>
              </a:tabLst>
            </a:pPr>
            <a:r>
              <a:rPr lang="tr-TR" sz="2400" b="0" u="none" strike="noStrike">
                <a:solidFill>
                  <a:srgbClr val="ff0000"/>
                </a:solidFill>
                <a:effectLst/>
                <a:uFillTx/>
                <a:latin typeface="Arial"/>
                <a:ea typeface="Times New Roman"/>
              </a:rPr>
              <a:t>12 HD. 2013/21852 E.</a:t>
            </a:r>
            <a:endParaRPr lang="tr-TR" sz="24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2" name="207 Serbest Form"/>
          <p:cNvSpPr/>
          <p:nvPr/>
        </p:nvSpPr>
        <p:spPr>
          <a:xfrm>
            <a:off x="876312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3816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73" name="208 Serbest Form"/>
          <p:cNvSpPr/>
          <p:nvPr/>
        </p:nvSpPr>
        <p:spPr>
          <a:xfrm>
            <a:off x="8748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3564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74" name="209 Serbest Form"/>
          <p:cNvSpPr/>
          <p:nvPr/>
        </p:nvSpPr>
        <p:spPr>
          <a:xfrm>
            <a:off x="540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1260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75" name="210 Serbest Form"/>
          <p:cNvSpPr/>
          <p:nvPr/>
        </p:nvSpPr>
        <p:spPr>
          <a:xfrm>
            <a:off x="8839080" y="0"/>
            <a:ext cx="304560" cy="6857640"/>
          </a:xfrm>
          <a:custGeom>
            <a:avLst/>
            <a:gdLst>
              <a:gd name="textAreaLeft" fmla="*/ 0 w 304560"/>
              <a:gd name="textAreaRight" fmla="*/ 304920 w 304560"/>
              <a:gd name="textAreaTop" fmla="*/ 0 h 6857640"/>
              <a:gd name="textAreaBottom" fmla="*/ 6858000 h 6857640"/>
            </a:gdLst>
            <a:ahLst/>
            <a:cxnLst/>
            <a:rect l="textAreaLeft" t="textAreaTop" r="textAreaRight" b="textAreaBottom"/>
            <a:pathLst>
              <a:path w="304800" h="6858000">
                <a:moveTo>
                  <a:pt x="0" y="6858000"/>
                </a:moveTo>
                <a:lnTo>
                  <a:pt x="304800" y="6858000"/>
                </a:lnTo>
                <a:lnTo>
                  <a:pt x="304800" y="0"/>
                </a:lnTo>
                <a:lnTo>
                  <a:pt x="0" y="0"/>
                </a:lnTo>
                <a:lnTo>
                  <a:pt x="0" y="6858000"/>
                </a:lnTo>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76" name="211 Serbest Form"/>
          <p:cNvSpPr/>
          <p:nvPr/>
        </p:nvSpPr>
        <p:spPr>
          <a:xfrm>
            <a:off x="89154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9360">
            <a:solidFill>
              <a:srgbClr val="fd8537"/>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77" name="212 Serbest Form"/>
          <p:cNvSpPr/>
          <p:nvPr/>
        </p:nvSpPr>
        <p:spPr>
          <a:xfrm>
            <a:off x="8156520" y="5715000"/>
            <a:ext cx="549000" cy="549000"/>
          </a:xfrm>
          <a:custGeom>
            <a:avLst/>
            <a:gdLst>
              <a:gd name="textAreaLeft" fmla="*/ 0 w 549000"/>
              <a:gd name="textAreaRight" fmla="*/ 549360 w 549000"/>
              <a:gd name="textAreaTop" fmla="*/ 0 h 549000"/>
              <a:gd name="textAreaBottom" fmla="*/ 549360 h 549000"/>
            </a:gdLst>
            <a:ahLst/>
            <a:cxnLst/>
            <a:rect l="textAreaLeft" t="textAreaTop" r="textAreaRight" b="textAreaBottom"/>
            <a:pathLst>
              <a:path w="549275" h="549275">
                <a:moveTo>
                  <a:pt x="274700" y="0"/>
                </a:moveTo>
                <a:lnTo>
                  <a:pt x="230130" y="3594"/>
                </a:lnTo>
                <a:lnTo>
                  <a:pt x="187854" y="14001"/>
                </a:lnTo>
                <a:lnTo>
                  <a:pt x="148437" y="30654"/>
                </a:lnTo>
                <a:lnTo>
                  <a:pt x="112443" y="52989"/>
                </a:lnTo>
                <a:lnTo>
                  <a:pt x="80438" y="80440"/>
                </a:lnTo>
                <a:lnTo>
                  <a:pt x="52986" y="112441"/>
                </a:lnTo>
                <a:lnTo>
                  <a:pt x="30651" y="148426"/>
                </a:lnTo>
                <a:lnTo>
                  <a:pt x="13999" y="187831"/>
                </a:lnTo>
                <a:lnTo>
                  <a:pt x="3593" y="230090"/>
                </a:lnTo>
                <a:lnTo>
                  <a:pt x="0" y="274637"/>
                </a:lnTo>
                <a:lnTo>
                  <a:pt x="910" y="297161"/>
                </a:lnTo>
                <a:lnTo>
                  <a:pt x="7980" y="340635"/>
                </a:lnTo>
                <a:lnTo>
                  <a:pt x="21580" y="381537"/>
                </a:lnTo>
                <a:lnTo>
                  <a:pt x="41144" y="419303"/>
                </a:lnTo>
                <a:lnTo>
                  <a:pt x="66108" y="453367"/>
                </a:lnTo>
                <a:lnTo>
                  <a:pt x="95907" y="483164"/>
                </a:lnTo>
                <a:lnTo>
                  <a:pt x="129977" y="508127"/>
                </a:lnTo>
                <a:lnTo>
                  <a:pt x="167753" y="527692"/>
                </a:lnTo>
                <a:lnTo>
                  <a:pt x="208670" y="541293"/>
                </a:lnTo>
                <a:lnTo>
                  <a:pt x="252164" y="548364"/>
                </a:lnTo>
                <a:lnTo>
                  <a:pt x="274700" y="549275"/>
                </a:lnTo>
                <a:lnTo>
                  <a:pt x="297219" y="548364"/>
                </a:lnTo>
                <a:lnTo>
                  <a:pt x="340682" y="541293"/>
                </a:lnTo>
                <a:lnTo>
                  <a:pt x="381575" y="527692"/>
                </a:lnTo>
                <a:lnTo>
                  <a:pt x="419332" y="508127"/>
                </a:lnTo>
                <a:lnTo>
                  <a:pt x="453388" y="483164"/>
                </a:lnTo>
                <a:lnTo>
                  <a:pt x="483178" y="453367"/>
                </a:lnTo>
                <a:lnTo>
                  <a:pt x="508136" y="419303"/>
                </a:lnTo>
                <a:lnTo>
                  <a:pt x="527696" y="381537"/>
                </a:lnTo>
                <a:lnTo>
                  <a:pt x="541294" y="340635"/>
                </a:lnTo>
                <a:lnTo>
                  <a:pt x="548364" y="297161"/>
                </a:lnTo>
                <a:lnTo>
                  <a:pt x="549275" y="274637"/>
                </a:lnTo>
                <a:lnTo>
                  <a:pt x="548364" y="252113"/>
                </a:lnTo>
                <a:lnTo>
                  <a:pt x="541294" y="208639"/>
                </a:lnTo>
                <a:lnTo>
                  <a:pt x="527696" y="167737"/>
                </a:lnTo>
                <a:lnTo>
                  <a:pt x="508136" y="129971"/>
                </a:lnTo>
                <a:lnTo>
                  <a:pt x="483178" y="95907"/>
                </a:lnTo>
                <a:lnTo>
                  <a:pt x="453388" y="66110"/>
                </a:lnTo>
                <a:lnTo>
                  <a:pt x="419332" y="41147"/>
                </a:lnTo>
                <a:lnTo>
                  <a:pt x="381575" y="21582"/>
                </a:lnTo>
                <a:lnTo>
                  <a:pt x="340682" y="7981"/>
                </a:lnTo>
                <a:lnTo>
                  <a:pt x="297219" y="910"/>
                </a:lnTo>
                <a:lnTo>
                  <a:pt x="274700" y="0"/>
                </a:lnTo>
                <a:close/>
              </a:path>
            </a:pathLst>
          </a:custGeom>
          <a:solidFill>
            <a:srgbClr val="fd8537"/>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78" name="213 Dikdörtgen"/>
          <p:cNvSpPr/>
          <p:nvPr/>
        </p:nvSpPr>
        <p:spPr>
          <a:xfrm>
            <a:off x="428760" y="928800"/>
            <a:ext cx="8153280" cy="3097440"/>
          </a:xfrm>
          <a:prstGeom prst="rect">
            <a:avLst/>
          </a:prstGeom>
          <a:noFill/>
          <a:ln w="0">
            <a:noFill/>
          </a:ln>
        </p:spPr>
        <p:style>
          <a:lnRef idx="0"/>
          <a:fillRef idx="0"/>
          <a:effectRef idx="0"/>
          <a:fontRef idx="minor"/>
        </p:style>
        <p:txBody>
          <a:bodyPr lIns="90000" rIns="90000" tIns="46800" bIns="46800" anchor="t">
            <a:spAutoFit/>
          </a:bodyPr>
          <a:p>
            <a:pPr marL="7920" algn="just" defTabSz="914400">
              <a:lnSpc>
                <a:spcPct val="100000"/>
              </a:lnSpc>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800" b="0" u="none" strike="noStrike">
                <a:solidFill>
                  <a:srgbClr val="000000"/>
                </a:solidFill>
                <a:effectLst/>
                <a:uFillTx/>
                <a:latin typeface="Arial"/>
                <a:ea typeface="Times New Roman"/>
              </a:rPr>
              <a:t>     “</a:t>
            </a:r>
            <a:r>
              <a:rPr lang="tr-TR" sz="2800" b="1" u="none" strike="noStrike">
                <a:solidFill>
                  <a:srgbClr val="000000"/>
                </a:solidFill>
                <a:effectLst/>
                <a:uFillTx/>
                <a:latin typeface="Arial"/>
                <a:ea typeface="Times New Roman"/>
              </a:rPr>
              <a:t>İhalenin feshi </a:t>
            </a:r>
            <a:r>
              <a:rPr lang="tr-TR" sz="2800" b="0" u="none" strike="noStrike">
                <a:solidFill>
                  <a:srgbClr val="000000"/>
                </a:solidFill>
                <a:effectLst/>
                <a:uFillTx/>
                <a:latin typeface="Arial"/>
                <a:ea typeface="Times New Roman"/>
              </a:rPr>
              <a:t>talebi bir </a:t>
            </a:r>
            <a:r>
              <a:rPr lang="tr-TR" sz="2800" b="1" u="none" strike="noStrike">
                <a:solidFill>
                  <a:srgbClr val="000000"/>
                </a:solidFill>
                <a:effectLst/>
                <a:uFillTx/>
                <a:latin typeface="Arial"/>
                <a:ea typeface="Times New Roman"/>
              </a:rPr>
              <a:t>dava olmadığından</a:t>
            </a:r>
            <a:r>
              <a:rPr lang="tr-TR" sz="2800" b="0" u="none" strike="noStrike">
                <a:solidFill>
                  <a:srgbClr val="000000"/>
                </a:solidFill>
                <a:effectLst/>
                <a:uFillTx/>
                <a:latin typeface="Arial"/>
                <a:ea typeface="Times New Roman"/>
              </a:rPr>
              <a:t>, ilgililerin tümünün taraf olarak gösterilmemiş olması, ihalenin feshi talebinin reddini gerektirmez. Mahkemece taraf gösterilmeyen ilgililerin yargılamaya katılmaları sağlanarak, kendilerine görüşlerini bildirme imkanı verilmelidir.”</a:t>
            </a:r>
            <a:endParaRPr lang="tr-TR" sz="2800" b="0" u="none" strike="noStrike">
              <a:solidFill>
                <a:srgbClr val="000000"/>
              </a:solidFill>
              <a:effectLst/>
              <a:uFillTx/>
              <a:latin typeface="Arial"/>
            </a:endParaRPr>
          </a:p>
          <a:p>
            <a:pPr marL="7920" algn="just" defTabSz="914400">
              <a:lnSpc>
                <a:spcPct val="100000"/>
              </a:lnSpc>
              <a:spcBef>
                <a:spcPts val="598"/>
              </a:spcBef>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400" b="0" u="none" strike="noStrike">
                <a:solidFill>
                  <a:srgbClr val="ff0000"/>
                </a:solidFill>
                <a:effectLst/>
                <a:uFillTx/>
                <a:latin typeface="Arial"/>
                <a:ea typeface="Times New Roman"/>
              </a:rPr>
              <a:t>	</a:t>
            </a:r>
            <a:r>
              <a:rPr lang="tr-TR" sz="2400" b="0" u="none" strike="noStrike">
                <a:solidFill>
                  <a:srgbClr val="ff0000"/>
                </a:solidFill>
                <a:effectLst/>
                <a:uFillTx/>
                <a:latin typeface="Arial"/>
                <a:ea typeface="Times New Roman"/>
              </a:rPr>
              <a:t> 12.HD. 16.10.2014, 19621/23935</a:t>
            </a:r>
            <a:endParaRPr lang="tr-TR" sz="24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89" name="487 Serbest Form"/>
          <p:cNvSpPr/>
          <p:nvPr/>
        </p:nvSpPr>
        <p:spPr>
          <a:xfrm>
            <a:off x="876312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3816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90" name="488 Serbest Form"/>
          <p:cNvSpPr/>
          <p:nvPr/>
        </p:nvSpPr>
        <p:spPr>
          <a:xfrm>
            <a:off x="8748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3564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91" name="489 Serbest Form"/>
          <p:cNvSpPr/>
          <p:nvPr/>
        </p:nvSpPr>
        <p:spPr>
          <a:xfrm>
            <a:off x="540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1260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92" name="490 Serbest Form"/>
          <p:cNvSpPr/>
          <p:nvPr/>
        </p:nvSpPr>
        <p:spPr>
          <a:xfrm>
            <a:off x="8839080" y="0"/>
            <a:ext cx="304560" cy="6857640"/>
          </a:xfrm>
          <a:custGeom>
            <a:avLst/>
            <a:gdLst>
              <a:gd name="textAreaLeft" fmla="*/ 0 w 304560"/>
              <a:gd name="textAreaRight" fmla="*/ 304920 w 304560"/>
              <a:gd name="textAreaTop" fmla="*/ 0 h 6857640"/>
              <a:gd name="textAreaBottom" fmla="*/ 6858000 h 6857640"/>
            </a:gdLst>
            <a:ahLst/>
            <a:cxnLst/>
            <a:rect l="textAreaLeft" t="textAreaTop" r="textAreaRight" b="textAreaBottom"/>
            <a:pathLst>
              <a:path w="304800" h="6858000">
                <a:moveTo>
                  <a:pt x="0" y="6858000"/>
                </a:moveTo>
                <a:lnTo>
                  <a:pt x="304800" y="6858000"/>
                </a:lnTo>
                <a:lnTo>
                  <a:pt x="304800" y="0"/>
                </a:lnTo>
                <a:lnTo>
                  <a:pt x="0" y="0"/>
                </a:lnTo>
                <a:lnTo>
                  <a:pt x="0" y="6858000"/>
                </a:lnTo>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93" name="491 Serbest Form"/>
          <p:cNvSpPr/>
          <p:nvPr/>
        </p:nvSpPr>
        <p:spPr>
          <a:xfrm>
            <a:off x="89154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9360">
            <a:solidFill>
              <a:srgbClr val="fd8537"/>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94" name="492 Serbest Form"/>
          <p:cNvSpPr/>
          <p:nvPr/>
        </p:nvSpPr>
        <p:spPr>
          <a:xfrm>
            <a:off x="8156520" y="5715000"/>
            <a:ext cx="549000" cy="549000"/>
          </a:xfrm>
          <a:custGeom>
            <a:avLst/>
            <a:gdLst>
              <a:gd name="textAreaLeft" fmla="*/ 0 w 549000"/>
              <a:gd name="textAreaRight" fmla="*/ 549360 w 549000"/>
              <a:gd name="textAreaTop" fmla="*/ 0 h 549000"/>
              <a:gd name="textAreaBottom" fmla="*/ 549360 h 549000"/>
            </a:gdLst>
            <a:ahLst/>
            <a:cxnLst/>
            <a:rect l="textAreaLeft" t="textAreaTop" r="textAreaRight" b="textAreaBottom"/>
            <a:pathLst>
              <a:path w="549275" h="549275">
                <a:moveTo>
                  <a:pt x="274700" y="0"/>
                </a:moveTo>
                <a:lnTo>
                  <a:pt x="230130" y="3594"/>
                </a:lnTo>
                <a:lnTo>
                  <a:pt x="187854" y="14001"/>
                </a:lnTo>
                <a:lnTo>
                  <a:pt x="148437" y="30654"/>
                </a:lnTo>
                <a:lnTo>
                  <a:pt x="112443" y="52989"/>
                </a:lnTo>
                <a:lnTo>
                  <a:pt x="80438" y="80440"/>
                </a:lnTo>
                <a:lnTo>
                  <a:pt x="52986" y="112441"/>
                </a:lnTo>
                <a:lnTo>
                  <a:pt x="30651" y="148426"/>
                </a:lnTo>
                <a:lnTo>
                  <a:pt x="13999" y="187831"/>
                </a:lnTo>
                <a:lnTo>
                  <a:pt x="3593" y="230090"/>
                </a:lnTo>
                <a:lnTo>
                  <a:pt x="0" y="274637"/>
                </a:lnTo>
                <a:lnTo>
                  <a:pt x="910" y="297161"/>
                </a:lnTo>
                <a:lnTo>
                  <a:pt x="7980" y="340635"/>
                </a:lnTo>
                <a:lnTo>
                  <a:pt x="21580" y="381537"/>
                </a:lnTo>
                <a:lnTo>
                  <a:pt x="41144" y="419303"/>
                </a:lnTo>
                <a:lnTo>
                  <a:pt x="66108" y="453367"/>
                </a:lnTo>
                <a:lnTo>
                  <a:pt x="95907" y="483164"/>
                </a:lnTo>
                <a:lnTo>
                  <a:pt x="129977" y="508127"/>
                </a:lnTo>
                <a:lnTo>
                  <a:pt x="167753" y="527692"/>
                </a:lnTo>
                <a:lnTo>
                  <a:pt x="208670" y="541293"/>
                </a:lnTo>
                <a:lnTo>
                  <a:pt x="252164" y="548364"/>
                </a:lnTo>
                <a:lnTo>
                  <a:pt x="274700" y="549275"/>
                </a:lnTo>
                <a:lnTo>
                  <a:pt x="297219" y="548364"/>
                </a:lnTo>
                <a:lnTo>
                  <a:pt x="340682" y="541293"/>
                </a:lnTo>
                <a:lnTo>
                  <a:pt x="381575" y="527692"/>
                </a:lnTo>
                <a:lnTo>
                  <a:pt x="419332" y="508127"/>
                </a:lnTo>
                <a:lnTo>
                  <a:pt x="453388" y="483164"/>
                </a:lnTo>
                <a:lnTo>
                  <a:pt x="483178" y="453367"/>
                </a:lnTo>
                <a:lnTo>
                  <a:pt x="508136" y="419303"/>
                </a:lnTo>
                <a:lnTo>
                  <a:pt x="527696" y="381537"/>
                </a:lnTo>
                <a:lnTo>
                  <a:pt x="541294" y="340635"/>
                </a:lnTo>
                <a:lnTo>
                  <a:pt x="548364" y="297161"/>
                </a:lnTo>
                <a:lnTo>
                  <a:pt x="549275" y="274637"/>
                </a:lnTo>
                <a:lnTo>
                  <a:pt x="548364" y="252113"/>
                </a:lnTo>
                <a:lnTo>
                  <a:pt x="541294" y="208639"/>
                </a:lnTo>
                <a:lnTo>
                  <a:pt x="527696" y="167737"/>
                </a:lnTo>
                <a:lnTo>
                  <a:pt x="508136" y="129971"/>
                </a:lnTo>
                <a:lnTo>
                  <a:pt x="483178" y="95907"/>
                </a:lnTo>
                <a:lnTo>
                  <a:pt x="453388" y="66110"/>
                </a:lnTo>
                <a:lnTo>
                  <a:pt x="419332" y="41147"/>
                </a:lnTo>
                <a:lnTo>
                  <a:pt x="381575" y="21582"/>
                </a:lnTo>
                <a:lnTo>
                  <a:pt x="340682" y="7981"/>
                </a:lnTo>
                <a:lnTo>
                  <a:pt x="297219" y="910"/>
                </a:lnTo>
                <a:lnTo>
                  <a:pt x="274700" y="0"/>
                </a:lnTo>
                <a:close/>
              </a:path>
            </a:pathLst>
          </a:custGeom>
          <a:solidFill>
            <a:srgbClr val="fd8537"/>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95" name="493 Serbest Form"/>
          <p:cNvSpPr/>
          <p:nvPr/>
        </p:nvSpPr>
        <p:spPr>
          <a:xfrm>
            <a:off x="380880" y="258840"/>
            <a:ext cx="8229240" cy="5121000"/>
          </a:xfrm>
          <a:custGeom>
            <a:avLst/>
            <a:gdLst>
              <a:gd name="textAreaLeft" fmla="*/ 0 w 8229240"/>
              <a:gd name="textAreaRight" fmla="*/ 8229600 w 8229240"/>
              <a:gd name="textAreaTop" fmla="*/ 0 h 5121000"/>
              <a:gd name="textAreaBottom" fmla="*/ 5121360 h 512100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0" rIns="0" tIns="0" bIns="0" anchor="t">
            <a:spAutoFit/>
          </a:bodyPr>
          <a:p>
            <a:pPr marL="12600" indent="641160" algn="just" defTabSz="914400">
              <a:lnSpc>
                <a:spcPct val="100000"/>
              </a:lnSpc>
              <a:spcBef>
                <a:spcPts val="23"/>
              </a:spcBef>
              <a:tabLst>
                <a:tab algn="l" pos="0"/>
              </a:tabLst>
            </a:pPr>
            <a:endParaRPr lang="tr-TR" sz="2400" b="0" u="none" strike="noStrike">
              <a:solidFill>
                <a:srgbClr val="000000"/>
              </a:solidFill>
              <a:effectLst/>
              <a:uFillTx/>
              <a:latin typeface="Arial"/>
            </a:endParaRPr>
          </a:p>
          <a:p>
            <a:pPr marL="12600" indent="641160" algn="just" defTabSz="914400">
              <a:lnSpc>
                <a:spcPct val="100000"/>
              </a:lnSpc>
              <a:tabLst>
                <a:tab algn="l" pos="0"/>
              </a:tabLst>
            </a:pPr>
            <a:r>
              <a:rPr lang="tr-TR" sz="2400" b="0" u="none" strike="noStrike">
                <a:solidFill>
                  <a:srgbClr val="000000"/>
                </a:solidFill>
                <a:effectLst/>
                <a:uFillTx/>
                <a:latin typeface="Arial"/>
                <a:ea typeface="Times New Roman"/>
              </a:rPr>
              <a:t>“</a:t>
            </a:r>
            <a:r>
              <a:rPr lang="tr-TR" sz="2400" b="1" u="none" strike="noStrike">
                <a:solidFill>
                  <a:srgbClr val="000000"/>
                </a:solidFill>
                <a:effectLst/>
                <a:uFillTx/>
                <a:latin typeface="Arial"/>
                <a:ea typeface="Times New Roman"/>
              </a:rPr>
              <a:t>Takibin düştüğü </a:t>
            </a:r>
            <a:r>
              <a:rPr lang="tr-TR" sz="2400" b="0" u="none" strike="noStrike">
                <a:solidFill>
                  <a:srgbClr val="000000"/>
                </a:solidFill>
                <a:effectLst/>
                <a:uFillTx/>
                <a:latin typeface="Arial"/>
                <a:ea typeface="Times New Roman"/>
              </a:rPr>
              <a:t>tarihten sonra yapılan işlemler yok hükmünde olacağından, bu tarihten sonra yapılan ihalenin de sırf bu nedenle feshi gerekir.” </a:t>
            </a:r>
            <a:endParaRPr lang="tr-TR" sz="2400" b="0" u="none" strike="noStrike">
              <a:solidFill>
                <a:srgbClr val="000000"/>
              </a:solidFill>
              <a:effectLst/>
              <a:uFillTx/>
              <a:latin typeface="Arial"/>
            </a:endParaRPr>
          </a:p>
          <a:p>
            <a:pPr marL="12600" indent="641160" defTabSz="914400">
              <a:lnSpc>
                <a:spcPct val="100000"/>
              </a:lnSpc>
              <a:tabLst>
                <a:tab algn="l" pos="0"/>
              </a:tabLst>
            </a:pPr>
            <a:r>
              <a:rPr lang="tr-TR" sz="2400" b="0" u="none" strike="noStrike">
                <a:solidFill>
                  <a:srgbClr val="ff0000"/>
                </a:solidFill>
                <a:effectLst/>
                <a:uFillTx/>
                <a:latin typeface="Arial"/>
                <a:ea typeface="Times New Roman"/>
              </a:rPr>
              <a:t>	</a:t>
            </a:r>
            <a:r>
              <a:rPr lang="tr-TR" sz="2400" b="0" u="none" strike="noStrike">
                <a:solidFill>
                  <a:srgbClr val="ff0000"/>
                </a:solidFill>
                <a:effectLst/>
                <a:uFillTx/>
                <a:latin typeface="Arial"/>
                <a:ea typeface="Times New Roman"/>
              </a:rPr>
              <a:t>12 HD. 2015/12093</a:t>
            </a:r>
            <a:endParaRPr lang="tr-TR" sz="2400" b="0" u="none" strike="noStrike">
              <a:solidFill>
                <a:srgbClr val="000000"/>
              </a:solidFill>
              <a:effectLst/>
              <a:uFillTx/>
              <a:latin typeface="Arial"/>
            </a:endParaRPr>
          </a:p>
          <a:p>
            <a:pPr marL="12600" indent="641160" algn="just" defTabSz="914400">
              <a:lnSpc>
                <a:spcPct val="100000"/>
              </a:lnSpc>
              <a:tabLst>
                <a:tab algn="l" pos="0"/>
              </a:tabLst>
            </a:pPr>
            <a:endParaRPr lang="tr-TR" sz="2400" b="0" u="none" strike="noStrike">
              <a:solidFill>
                <a:srgbClr val="000000"/>
              </a:solidFill>
              <a:effectLst/>
              <a:uFillTx/>
              <a:latin typeface="Arial"/>
            </a:endParaRPr>
          </a:p>
          <a:p>
            <a:pPr marL="12600" indent="641160" algn="just" defTabSz="914400">
              <a:lnSpc>
                <a:spcPct val="100000"/>
              </a:lnSpc>
              <a:tabLst>
                <a:tab algn="l" pos="0"/>
              </a:tabLst>
            </a:pPr>
            <a:r>
              <a:rPr lang="tr-TR" sz="2400" b="0" u="none" strike="noStrike">
                <a:solidFill>
                  <a:srgbClr val="000000"/>
                </a:solidFill>
                <a:effectLst/>
                <a:uFillTx/>
                <a:latin typeface="Arial"/>
                <a:ea typeface="Times New Roman"/>
              </a:rPr>
              <a:t>“Birinci   artırmadan   </a:t>
            </a:r>
            <a:r>
              <a:rPr lang="tr-TR" sz="2400" b="1" u="none" strike="noStrike">
                <a:solidFill>
                  <a:srgbClr val="000000"/>
                </a:solidFill>
                <a:effectLst/>
                <a:uFillTx/>
                <a:latin typeface="Arial"/>
                <a:ea typeface="Times New Roman"/>
              </a:rPr>
              <a:t>makul   bir   süre   </a:t>
            </a:r>
            <a:r>
              <a:rPr lang="tr-TR" sz="2400" b="0" u="none" strike="noStrike">
                <a:solidFill>
                  <a:srgbClr val="000000"/>
                </a:solidFill>
                <a:effectLst/>
                <a:uFillTx/>
                <a:latin typeface="Arial"/>
                <a:ea typeface="Times New Roman"/>
              </a:rPr>
              <a:t>önce   borçlu vekiline  satış  ilanı  tebliğ  edilmediğinden  ihale  işlemleri usulünce  gerçekleşmiş  sayılamayacağından  ve geçersiz olacağından, birbirinin devamı ve tamamlayıcısı durumundaki iki artırmadan ilkinin geçersizliği ikincisinin yapılma olanağını da ortadan kaldırdığından yapılan ihale geçersizdir.”</a:t>
            </a:r>
            <a:endParaRPr lang="tr-TR" sz="2400" b="0" u="none" strike="noStrike">
              <a:solidFill>
                <a:srgbClr val="000000"/>
              </a:solidFill>
              <a:effectLst/>
              <a:uFillTx/>
              <a:latin typeface="Arial"/>
            </a:endParaRPr>
          </a:p>
          <a:p>
            <a:pPr marL="12600" indent="641160" algn="just" defTabSz="914400">
              <a:lnSpc>
                <a:spcPct val="100000"/>
              </a:lnSpc>
              <a:tabLst>
                <a:tab algn="l" pos="0"/>
              </a:tabLst>
            </a:pPr>
            <a:r>
              <a:rPr lang="tr-TR" sz="2400" b="0" u="none" strike="noStrike">
                <a:solidFill>
                  <a:srgbClr val="ff0000"/>
                </a:solidFill>
                <a:effectLst/>
                <a:uFillTx/>
                <a:latin typeface="Arial"/>
                <a:ea typeface="Times New Roman"/>
              </a:rPr>
              <a:t>	</a:t>
            </a:r>
            <a:r>
              <a:rPr lang="tr-TR" sz="2400" b="0" u="none" strike="noStrike">
                <a:solidFill>
                  <a:srgbClr val="ff0000"/>
                </a:solidFill>
                <a:effectLst/>
                <a:uFillTx/>
                <a:latin typeface="Arial"/>
                <a:ea typeface="Times New Roman"/>
              </a:rPr>
              <a:t>12. HD. 06.12.2012, 20169 - 36614</a:t>
            </a:r>
            <a:endParaRPr lang="tr-TR" sz="24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96" name="494 Serbest Form"/>
          <p:cNvSpPr/>
          <p:nvPr/>
        </p:nvSpPr>
        <p:spPr>
          <a:xfrm>
            <a:off x="1257480" y="76320"/>
            <a:ext cx="6629040" cy="894960"/>
          </a:xfrm>
          <a:custGeom>
            <a:avLst/>
            <a:gdLst>
              <a:gd name="textAreaLeft" fmla="*/ 0 w 6629040"/>
              <a:gd name="textAreaRight" fmla="*/ 6629400 w 6629040"/>
              <a:gd name="textAreaTop" fmla="*/ 0 h 894960"/>
              <a:gd name="textAreaBottom" fmla="*/ 895320 h 89496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0" rIns="0" tIns="416880" bIns="0" anchor="t">
            <a:noAutofit/>
          </a:bodyPr>
          <a:p>
            <a:pPr marL="215640" algn="ctr" defTabSz="914400">
              <a:lnSpc>
                <a:spcPts val="3336"/>
              </a:lnSpc>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3000" b="1" u="none" strike="noStrike">
                <a:solidFill>
                  <a:srgbClr val="565f6c"/>
                </a:solidFill>
                <a:effectLst/>
                <a:uFillTx/>
                <a:latin typeface="Arial"/>
                <a:ea typeface="Times New Roman"/>
              </a:rPr>
              <a:t>İhaleye Fesat Karıştırılmış Olması</a:t>
            </a:r>
            <a:endParaRPr lang="tr-TR" sz="3000" b="0" u="none" strike="noStrike">
              <a:solidFill>
                <a:srgbClr val="000000"/>
              </a:solidFill>
              <a:effectLst/>
              <a:uFillTx/>
              <a:latin typeface="Arial"/>
            </a:endParaRPr>
          </a:p>
        </p:txBody>
      </p:sp>
      <p:sp>
        <p:nvSpPr>
          <p:cNvPr id="597" name="495 Serbest Form"/>
          <p:cNvSpPr/>
          <p:nvPr/>
        </p:nvSpPr>
        <p:spPr>
          <a:xfrm>
            <a:off x="380880" y="1214280"/>
            <a:ext cx="8229240" cy="5272920"/>
          </a:xfrm>
          <a:custGeom>
            <a:avLst/>
            <a:gdLst>
              <a:gd name="textAreaLeft" fmla="*/ 0 w 8229240"/>
              <a:gd name="textAreaRight" fmla="*/ 8229600 w 8229240"/>
              <a:gd name="textAreaTop" fmla="*/ 0 h 5272920"/>
              <a:gd name="textAreaBottom" fmla="*/ 5273280 h 527292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0" rIns="0" tIns="0" bIns="0" anchor="t">
            <a:spAutoFit/>
          </a:bodyPr>
          <a:p>
            <a:pPr marL="282240" indent="-269640" algn="just" defTabSz="914400">
              <a:lnSpc>
                <a:spcPct val="100000"/>
              </a:lnSpc>
              <a:buClr>
                <a:srgbClr val="fd8537"/>
              </a:buClr>
              <a:buSzPct val="69000"/>
              <a:buFont typeface="Wingdings" charset="2"/>
              <a:buChar char=""/>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400" b="0" u="none" strike="noStrike">
                <a:solidFill>
                  <a:srgbClr val="000000"/>
                </a:solidFill>
                <a:effectLst/>
                <a:uFillTx/>
                <a:latin typeface="Arial"/>
                <a:ea typeface="Times New Roman"/>
              </a:rPr>
              <a:t>İhaleye  katılımın  engellenmesi,  malın  gerçek  değerine satılmasını,  ihalenin  sağlıklı  ve  normal  şartlarda  yapılmasını engelleyici   dürüstlük   kuralları   ile   bağdaşmayan   her   türlü davranışlarda bulunulması fesat oluşturur.</a:t>
            </a:r>
            <a:endParaRPr lang="tr-TR" sz="2400" b="0" u="none" strike="noStrike">
              <a:solidFill>
                <a:srgbClr val="000000"/>
              </a:solidFill>
              <a:effectLst/>
              <a:uFillTx/>
              <a:latin typeface="Arial"/>
            </a:endParaRPr>
          </a:p>
          <a:p>
            <a:pPr marL="282240" indent="-269640" algn="just" defTabSz="914400">
              <a:lnSpc>
                <a:spcPct val="100000"/>
              </a:lnSpc>
              <a:buClr>
                <a:srgbClr val="fd8537"/>
              </a:buClr>
              <a:buSzPct val="69000"/>
              <a:buFont typeface="Wingdings" charset="2"/>
              <a:buChar char=""/>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400" b="0" u="none" strike="noStrike">
                <a:solidFill>
                  <a:srgbClr val="000000"/>
                </a:solidFill>
                <a:effectLst/>
                <a:uFillTx/>
                <a:latin typeface="Arial"/>
                <a:ea typeface="Times New Roman"/>
              </a:rPr>
              <a:t>Fesat  ancak  şikayetçi  tarafından  ileri  sürülmesi  halinde ihalenin  feshi  nedeni  yapılabileceğinden  mahkemece  re’sen nazara alınamaz.</a:t>
            </a:r>
            <a:endParaRPr lang="tr-TR" sz="2400" b="0" u="none" strike="noStrike">
              <a:solidFill>
                <a:srgbClr val="000000"/>
              </a:solidFill>
              <a:effectLst/>
              <a:uFillTx/>
              <a:latin typeface="Arial"/>
            </a:endParaRPr>
          </a:p>
          <a:p>
            <a:pPr marL="12600" indent="641160" algn="just" defTabSz="914400">
              <a:lnSpc>
                <a:spcPct val="100000"/>
              </a:lnSpc>
              <a:spcBef>
                <a:spcPts val="598"/>
              </a:spcBef>
              <a:tabLst>
                <a:tab algn="l" pos="0"/>
              </a:tabLst>
            </a:pPr>
            <a:r>
              <a:rPr lang="tr-TR" sz="2400" b="0" i="1" u="none" strike="noStrike">
                <a:solidFill>
                  <a:srgbClr val="000000"/>
                </a:solidFill>
                <a:effectLst/>
                <a:uFillTx/>
                <a:latin typeface="Arial"/>
                <a:ea typeface="Times New Roman"/>
              </a:rPr>
              <a:t>“İhalenin amacına ulaşmasını, malın gerçek değerinde satılmasını, ihalenin sağlıklı ve normal şartlarda yapılmasını engelleyici, dürüstlük kuralları ile bağdaşmayan davranışlarda    bulunulması ve ihaleye katılıma engel olunması </a:t>
            </a:r>
            <a:r>
              <a:rPr lang="tr-TR" sz="2400" b="1" i="1" u="none" strike="noStrike">
                <a:solidFill>
                  <a:srgbClr val="000000"/>
                </a:solidFill>
                <a:effectLst/>
                <a:uFillTx/>
                <a:latin typeface="Arial"/>
                <a:ea typeface="Times New Roman"/>
              </a:rPr>
              <a:t>ihaleye fesat </a:t>
            </a:r>
            <a:r>
              <a:rPr lang="tr-TR" sz="2400" b="0" i="1" u="none" strike="noStrike">
                <a:solidFill>
                  <a:srgbClr val="000000"/>
                </a:solidFill>
                <a:effectLst/>
                <a:uFillTx/>
                <a:latin typeface="Arial"/>
                <a:ea typeface="Times New Roman"/>
              </a:rPr>
              <a:t>niteliğindedir.”</a:t>
            </a:r>
            <a:r>
              <a:rPr lang="tr-TR" sz="2400" b="0" u="none" strike="noStrike">
                <a:solidFill>
                  <a:srgbClr val="ff0000"/>
                </a:solidFill>
                <a:effectLst/>
                <a:uFillTx/>
                <a:latin typeface="Arial"/>
                <a:ea typeface="Times New Roman"/>
              </a:rPr>
              <a:t> </a:t>
            </a:r>
            <a:endParaRPr lang="tr-TR" sz="2400" b="0" u="none" strike="noStrike">
              <a:solidFill>
                <a:srgbClr val="000000"/>
              </a:solidFill>
              <a:effectLst/>
              <a:uFillTx/>
              <a:latin typeface="Arial"/>
            </a:endParaRPr>
          </a:p>
          <a:p>
            <a:pPr marL="12600" indent="641160" algn="just" defTabSz="914400">
              <a:lnSpc>
                <a:spcPct val="100000"/>
              </a:lnSpc>
              <a:spcBef>
                <a:spcPts val="598"/>
              </a:spcBef>
              <a:tabLst>
                <a:tab algn="l" pos="0"/>
              </a:tabLst>
            </a:pPr>
            <a:r>
              <a:rPr lang="tr-TR" sz="2400" b="1" u="none" strike="noStrike">
                <a:solidFill>
                  <a:srgbClr val="ff0000"/>
                </a:solidFill>
                <a:effectLst/>
                <a:uFillTx/>
                <a:latin typeface="Arial"/>
                <a:ea typeface="Times New Roman"/>
              </a:rPr>
              <a:t>	</a:t>
            </a:r>
            <a:r>
              <a:rPr lang="tr-TR" sz="2400" b="0" u="none" strike="noStrike">
                <a:solidFill>
                  <a:srgbClr val="ff0000"/>
                </a:solidFill>
                <a:effectLst/>
                <a:uFillTx/>
                <a:latin typeface="Arial"/>
                <a:ea typeface="Times New Roman"/>
              </a:rPr>
              <a:t>12.HD. 02.12.2014, 30451/29082</a:t>
            </a:r>
            <a:endParaRPr lang="tr-TR" sz="24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98" name="496 Serbest Form"/>
          <p:cNvSpPr/>
          <p:nvPr/>
        </p:nvSpPr>
        <p:spPr>
          <a:xfrm>
            <a:off x="876312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3816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599" name="497 Serbest Form"/>
          <p:cNvSpPr/>
          <p:nvPr/>
        </p:nvSpPr>
        <p:spPr>
          <a:xfrm>
            <a:off x="8748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3564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600" name="498 Serbest Form"/>
          <p:cNvSpPr/>
          <p:nvPr/>
        </p:nvSpPr>
        <p:spPr>
          <a:xfrm>
            <a:off x="540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1260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601" name="499 Serbest Form"/>
          <p:cNvSpPr/>
          <p:nvPr/>
        </p:nvSpPr>
        <p:spPr>
          <a:xfrm>
            <a:off x="8839080" y="0"/>
            <a:ext cx="304560" cy="6857640"/>
          </a:xfrm>
          <a:custGeom>
            <a:avLst/>
            <a:gdLst>
              <a:gd name="textAreaLeft" fmla="*/ 0 w 304560"/>
              <a:gd name="textAreaRight" fmla="*/ 304920 w 304560"/>
              <a:gd name="textAreaTop" fmla="*/ 0 h 6857640"/>
              <a:gd name="textAreaBottom" fmla="*/ 6858000 h 6857640"/>
            </a:gdLst>
            <a:ahLst/>
            <a:cxnLst/>
            <a:rect l="textAreaLeft" t="textAreaTop" r="textAreaRight" b="textAreaBottom"/>
            <a:pathLst>
              <a:path w="304800" h="6858000">
                <a:moveTo>
                  <a:pt x="0" y="6858000"/>
                </a:moveTo>
                <a:lnTo>
                  <a:pt x="304800" y="6858000"/>
                </a:lnTo>
                <a:lnTo>
                  <a:pt x="304800" y="0"/>
                </a:lnTo>
                <a:lnTo>
                  <a:pt x="0" y="0"/>
                </a:lnTo>
                <a:lnTo>
                  <a:pt x="0" y="6858000"/>
                </a:lnTo>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602" name="500 Serbest Form"/>
          <p:cNvSpPr/>
          <p:nvPr/>
        </p:nvSpPr>
        <p:spPr>
          <a:xfrm>
            <a:off x="89154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9360">
            <a:solidFill>
              <a:srgbClr val="fd8537"/>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603" name="501 Serbest Form"/>
          <p:cNvSpPr/>
          <p:nvPr/>
        </p:nvSpPr>
        <p:spPr>
          <a:xfrm>
            <a:off x="8156520" y="5715000"/>
            <a:ext cx="549000" cy="549000"/>
          </a:xfrm>
          <a:custGeom>
            <a:avLst/>
            <a:gdLst>
              <a:gd name="textAreaLeft" fmla="*/ 0 w 549000"/>
              <a:gd name="textAreaRight" fmla="*/ 549360 w 549000"/>
              <a:gd name="textAreaTop" fmla="*/ 0 h 549000"/>
              <a:gd name="textAreaBottom" fmla="*/ 549360 h 549000"/>
            </a:gdLst>
            <a:ahLst/>
            <a:cxnLst/>
            <a:rect l="textAreaLeft" t="textAreaTop" r="textAreaRight" b="textAreaBottom"/>
            <a:pathLst>
              <a:path w="549275" h="549275">
                <a:moveTo>
                  <a:pt x="274700" y="0"/>
                </a:moveTo>
                <a:lnTo>
                  <a:pt x="230130" y="3594"/>
                </a:lnTo>
                <a:lnTo>
                  <a:pt x="187854" y="14001"/>
                </a:lnTo>
                <a:lnTo>
                  <a:pt x="148437" y="30654"/>
                </a:lnTo>
                <a:lnTo>
                  <a:pt x="112443" y="52989"/>
                </a:lnTo>
                <a:lnTo>
                  <a:pt x="80438" y="80440"/>
                </a:lnTo>
                <a:lnTo>
                  <a:pt x="52986" y="112441"/>
                </a:lnTo>
                <a:lnTo>
                  <a:pt x="30651" y="148426"/>
                </a:lnTo>
                <a:lnTo>
                  <a:pt x="13999" y="187831"/>
                </a:lnTo>
                <a:lnTo>
                  <a:pt x="3593" y="230090"/>
                </a:lnTo>
                <a:lnTo>
                  <a:pt x="0" y="274637"/>
                </a:lnTo>
                <a:lnTo>
                  <a:pt x="910" y="297161"/>
                </a:lnTo>
                <a:lnTo>
                  <a:pt x="7980" y="340635"/>
                </a:lnTo>
                <a:lnTo>
                  <a:pt x="21580" y="381537"/>
                </a:lnTo>
                <a:lnTo>
                  <a:pt x="41144" y="419303"/>
                </a:lnTo>
                <a:lnTo>
                  <a:pt x="66108" y="453367"/>
                </a:lnTo>
                <a:lnTo>
                  <a:pt x="95907" y="483164"/>
                </a:lnTo>
                <a:lnTo>
                  <a:pt x="129977" y="508127"/>
                </a:lnTo>
                <a:lnTo>
                  <a:pt x="167753" y="527692"/>
                </a:lnTo>
                <a:lnTo>
                  <a:pt x="208670" y="541293"/>
                </a:lnTo>
                <a:lnTo>
                  <a:pt x="252164" y="548364"/>
                </a:lnTo>
                <a:lnTo>
                  <a:pt x="274700" y="549275"/>
                </a:lnTo>
                <a:lnTo>
                  <a:pt x="297219" y="548364"/>
                </a:lnTo>
                <a:lnTo>
                  <a:pt x="340682" y="541293"/>
                </a:lnTo>
                <a:lnTo>
                  <a:pt x="381575" y="527692"/>
                </a:lnTo>
                <a:lnTo>
                  <a:pt x="419332" y="508127"/>
                </a:lnTo>
                <a:lnTo>
                  <a:pt x="453388" y="483164"/>
                </a:lnTo>
                <a:lnTo>
                  <a:pt x="483178" y="453367"/>
                </a:lnTo>
                <a:lnTo>
                  <a:pt x="508136" y="419303"/>
                </a:lnTo>
                <a:lnTo>
                  <a:pt x="527696" y="381537"/>
                </a:lnTo>
                <a:lnTo>
                  <a:pt x="541294" y="340635"/>
                </a:lnTo>
                <a:lnTo>
                  <a:pt x="548364" y="297161"/>
                </a:lnTo>
                <a:lnTo>
                  <a:pt x="549275" y="274637"/>
                </a:lnTo>
                <a:lnTo>
                  <a:pt x="548364" y="252113"/>
                </a:lnTo>
                <a:lnTo>
                  <a:pt x="541294" y="208639"/>
                </a:lnTo>
                <a:lnTo>
                  <a:pt x="527696" y="167737"/>
                </a:lnTo>
                <a:lnTo>
                  <a:pt x="508136" y="129971"/>
                </a:lnTo>
                <a:lnTo>
                  <a:pt x="483178" y="95907"/>
                </a:lnTo>
                <a:lnTo>
                  <a:pt x="453388" y="66110"/>
                </a:lnTo>
                <a:lnTo>
                  <a:pt x="419332" y="41147"/>
                </a:lnTo>
                <a:lnTo>
                  <a:pt x="381575" y="21582"/>
                </a:lnTo>
                <a:lnTo>
                  <a:pt x="340682" y="7981"/>
                </a:lnTo>
                <a:lnTo>
                  <a:pt x="297219" y="910"/>
                </a:lnTo>
                <a:lnTo>
                  <a:pt x="274700" y="0"/>
                </a:lnTo>
                <a:close/>
              </a:path>
            </a:pathLst>
          </a:custGeom>
          <a:solidFill>
            <a:srgbClr val="fd8537"/>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604" name="502 Serbest Form"/>
          <p:cNvSpPr/>
          <p:nvPr/>
        </p:nvSpPr>
        <p:spPr>
          <a:xfrm>
            <a:off x="457200" y="412920"/>
            <a:ext cx="8076960" cy="5728680"/>
          </a:xfrm>
          <a:custGeom>
            <a:avLst/>
            <a:gdLst>
              <a:gd name="textAreaLeft" fmla="*/ 0 w 8076960"/>
              <a:gd name="textAreaRight" fmla="*/ 8077320 w 8076960"/>
              <a:gd name="textAreaTop" fmla="*/ 0 h 5728680"/>
              <a:gd name="textAreaBottom" fmla="*/ 5729040 h 572868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0" rIns="0" tIns="0" bIns="0" anchor="t">
            <a:spAutoFit/>
          </a:bodyPr>
          <a:p>
            <a:pPr marL="12600" indent="641160" algn="just" defTabSz="914400">
              <a:lnSpc>
                <a:spcPct val="100000"/>
              </a:lnSpc>
              <a:tabLst>
                <a:tab algn="l" pos="0"/>
              </a:tabLst>
            </a:pPr>
            <a:r>
              <a:rPr lang="tr-TR" sz="2400" b="0" u="none" strike="noStrike">
                <a:solidFill>
                  <a:srgbClr val="000000"/>
                </a:solidFill>
                <a:effectLst/>
                <a:uFillTx/>
                <a:latin typeface="Arial"/>
                <a:ea typeface="DejaVu Sans"/>
              </a:rPr>
              <a:t>“</a:t>
            </a:r>
            <a:r>
              <a:rPr lang="tr-TR" sz="2400" b="0" u="none" strike="noStrike">
                <a:solidFill>
                  <a:srgbClr val="000000"/>
                </a:solidFill>
                <a:effectLst/>
                <a:uFillTx/>
                <a:latin typeface="Arial"/>
                <a:ea typeface="Times New Roman"/>
              </a:rPr>
              <a:t>Hakaret ve tehdit suçlarından kamu davası açıldığı anlaşılmış  olup  bu  olay,  başlı  başına  ihaleye  katılmak isteyen  3.  kişilerin  ihaleye  katılımına  engel  olabilecek açık bir fesattır.”</a:t>
            </a:r>
            <a:endParaRPr lang="tr-TR" sz="2400" b="0" u="none" strike="noStrike">
              <a:solidFill>
                <a:srgbClr val="000000"/>
              </a:solidFill>
              <a:effectLst/>
              <a:uFillTx/>
              <a:latin typeface="Arial"/>
            </a:endParaRPr>
          </a:p>
          <a:p>
            <a:pPr marL="12600" indent="641160" defTabSz="914400">
              <a:lnSpc>
                <a:spcPct val="100000"/>
              </a:lnSpc>
              <a:spcBef>
                <a:spcPts val="598"/>
              </a:spcBef>
              <a:tabLst>
                <a:tab algn="l" pos="0"/>
              </a:tabLst>
            </a:pPr>
            <a:r>
              <a:rPr lang="tr-TR" sz="2400" b="0" u="none" strike="noStrike">
                <a:solidFill>
                  <a:srgbClr val="ff0000"/>
                </a:solidFill>
                <a:effectLst/>
                <a:uFillTx/>
                <a:latin typeface="Arial"/>
                <a:ea typeface="Times New Roman"/>
              </a:rPr>
              <a:t>12.HD. 10.12.2013, 32706/39556</a:t>
            </a:r>
            <a:endParaRPr lang="tr-TR" sz="2400" b="0" u="none" strike="noStrike">
              <a:solidFill>
                <a:srgbClr val="000000"/>
              </a:solidFill>
              <a:effectLst/>
              <a:uFillTx/>
              <a:latin typeface="Arial"/>
            </a:endParaRPr>
          </a:p>
          <a:p>
            <a:pPr marL="12600" indent="641160" defTabSz="914400">
              <a:lnSpc>
                <a:spcPct val="100000"/>
              </a:lnSpc>
              <a:spcBef>
                <a:spcPts val="62"/>
              </a:spcBef>
              <a:tabLst>
                <a:tab algn="l" pos="0"/>
              </a:tabLst>
            </a:pPr>
            <a:endParaRPr lang="tr-TR" sz="2400" b="0" u="none" strike="noStrike">
              <a:solidFill>
                <a:srgbClr val="000000"/>
              </a:solidFill>
              <a:effectLst/>
              <a:uFillTx/>
              <a:latin typeface="Arial"/>
            </a:endParaRPr>
          </a:p>
          <a:p>
            <a:pPr marL="12600" indent="641160" algn="just" defTabSz="914400">
              <a:lnSpc>
                <a:spcPct val="100000"/>
              </a:lnSpc>
              <a:tabLst>
                <a:tab algn="l" pos="0"/>
              </a:tabLst>
            </a:pPr>
            <a:r>
              <a:rPr lang="tr-TR" sz="2400" b="0" u="none" strike="noStrike">
                <a:solidFill>
                  <a:srgbClr val="000000"/>
                </a:solidFill>
                <a:effectLst/>
                <a:uFillTx/>
                <a:latin typeface="Arial"/>
                <a:ea typeface="Times New Roman"/>
              </a:rPr>
              <a:t>“Taraflar </a:t>
            </a:r>
            <a:r>
              <a:rPr lang="tr-TR" sz="2400" b="1" u="none" strike="noStrike">
                <a:solidFill>
                  <a:srgbClr val="000000"/>
                </a:solidFill>
                <a:effectLst/>
                <a:uFillTx/>
                <a:latin typeface="Arial"/>
                <a:ea typeface="Times New Roman"/>
              </a:rPr>
              <a:t>fesat </a:t>
            </a:r>
            <a:r>
              <a:rPr lang="tr-TR" sz="2400" b="0" u="none" strike="noStrike">
                <a:solidFill>
                  <a:srgbClr val="000000"/>
                </a:solidFill>
                <a:effectLst/>
                <a:uFillTx/>
                <a:latin typeface="Arial"/>
                <a:ea typeface="Times New Roman"/>
              </a:rPr>
              <a:t>nedeni olarak ileri sürdükleri maddi vakıaları tanık dahil </a:t>
            </a:r>
            <a:r>
              <a:rPr lang="tr-TR" sz="2400" b="1" u="none" strike="noStrike">
                <a:solidFill>
                  <a:srgbClr val="000000"/>
                </a:solidFill>
                <a:effectLst/>
                <a:uFillTx/>
                <a:latin typeface="Arial"/>
                <a:ea typeface="Times New Roman"/>
              </a:rPr>
              <a:t>her türlü delille </a:t>
            </a:r>
            <a:r>
              <a:rPr lang="tr-TR" sz="2400" b="0" u="none" strike="noStrike">
                <a:solidFill>
                  <a:srgbClr val="000000"/>
                </a:solidFill>
                <a:effectLst/>
                <a:uFillTx/>
                <a:latin typeface="Arial"/>
                <a:ea typeface="Times New Roman"/>
              </a:rPr>
              <a:t>ispat edebilir.”</a:t>
            </a:r>
            <a:endParaRPr lang="tr-TR" sz="2400" b="0" u="none" strike="noStrike">
              <a:solidFill>
                <a:srgbClr val="000000"/>
              </a:solidFill>
              <a:effectLst/>
              <a:uFillTx/>
              <a:latin typeface="Arial"/>
            </a:endParaRPr>
          </a:p>
          <a:p>
            <a:pPr marL="12600" indent="641160" defTabSz="914400">
              <a:lnSpc>
                <a:spcPct val="100000"/>
              </a:lnSpc>
              <a:spcBef>
                <a:spcPts val="598"/>
              </a:spcBef>
              <a:tabLst>
                <a:tab algn="l" pos="0"/>
              </a:tabLst>
            </a:pPr>
            <a:r>
              <a:rPr lang="tr-TR" sz="2400" b="0" u="none" strike="noStrike">
                <a:solidFill>
                  <a:srgbClr val="ff0000"/>
                </a:solidFill>
                <a:effectLst/>
                <a:uFillTx/>
                <a:latin typeface="Arial"/>
                <a:ea typeface="Times New Roman"/>
              </a:rPr>
              <a:t>12.HD. 24.10.2013, 22759/33330</a:t>
            </a:r>
            <a:endParaRPr lang="tr-TR" sz="2400" b="0" u="none" strike="noStrike">
              <a:solidFill>
                <a:srgbClr val="000000"/>
              </a:solidFill>
              <a:effectLst/>
              <a:uFillTx/>
              <a:latin typeface="Arial"/>
            </a:endParaRPr>
          </a:p>
          <a:p>
            <a:pPr marL="12600" indent="641160" defTabSz="914400">
              <a:lnSpc>
                <a:spcPct val="100000"/>
              </a:lnSpc>
              <a:spcBef>
                <a:spcPts val="48"/>
              </a:spcBef>
              <a:tabLst>
                <a:tab algn="l" pos="0"/>
              </a:tabLst>
            </a:pPr>
            <a:endParaRPr lang="tr-TR" sz="2400" b="0" u="none" strike="noStrike">
              <a:solidFill>
                <a:srgbClr val="000000"/>
              </a:solidFill>
              <a:effectLst/>
              <a:uFillTx/>
              <a:latin typeface="Arial"/>
            </a:endParaRPr>
          </a:p>
          <a:p>
            <a:pPr marL="12600" indent="641160" algn="just" defTabSz="914400">
              <a:lnSpc>
                <a:spcPct val="100000"/>
              </a:lnSpc>
              <a:tabLst>
                <a:tab algn="l" pos="0"/>
              </a:tabLst>
            </a:pPr>
            <a:r>
              <a:rPr lang="tr-TR" sz="2400" b="0" u="none" strike="noStrike">
                <a:solidFill>
                  <a:srgbClr val="000000"/>
                </a:solidFill>
                <a:effectLst/>
                <a:uFillTx/>
                <a:latin typeface="Arial"/>
                <a:ea typeface="Times New Roman"/>
              </a:rPr>
              <a:t>“Hiç  kimse  </a:t>
            </a:r>
            <a:r>
              <a:rPr lang="tr-TR" sz="2400" b="1" u="none" strike="noStrike">
                <a:solidFill>
                  <a:srgbClr val="000000"/>
                </a:solidFill>
                <a:effectLst/>
                <a:uFillTx/>
                <a:latin typeface="Arial"/>
                <a:ea typeface="Times New Roman"/>
              </a:rPr>
              <a:t>kendi  fesadına  </a:t>
            </a:r>
            <a:r>
              <a:rPr lang="tr-TR" sz="2400" b="0" u="none" strike="noStrike">
                <a:solidFill>
                  <a:srgbClr val="000000"/>
                </a:solidFill>
                <a:effectLst/>
                <a:uFillTx/>
                <a:latin typeface="Arial"/>
                <a:ea typeface="Times New Roman"/>
              </a:rPr>
              <a:t>dayalı  olarak  hak  elde edemeyeceğinden   şikayetçiler   ile   ortak   hareket   eden kişinin  eylemine  dayalı  olarak  ihalenin  feshine  karar verilemez.”</a:t>
            </a:r>
            <a:endParaRPr lang="tr-TR" sz="2400" b="0" u="none" strike="noStrike">
              <a:solidFill>
                <a:srgbClr val="000000"/>
              </a:solidFill>
              <a:effectLst/>
              <a:uFillTx/>
              <a:latin typeface="Arial"/>
            </a:endParaRPr>
          </a:p>
          <a:p>
            <a:pPr marL="12600" indent="641160" defTabSz="914400">
              <a:lnSpc>
                <a:spcPct val="100000"/>
              </a:lnSpc>
              <a:spcBef>
                <a:spcPts val="598"/>
              </a:spcBef>
              <a:tabLst>
                <a:tab algn="l" pos="0"/>
              </a:tabLst>
            </a:pPr>
            <a:r>
              <a:rPr lang="tr-TR" sz="2400" b="0" u="none" strike="noStrike">
                <a:solidFill>
                  <a:srgbClr val="ff0000"/>
                </a:solidFill>
                <a:effectLst/>
                <a:uFillTx/>
                <a:latin typeface="Arial"/>
                <a:ea typeface="Times New Roman"/>
              </a:rPr>
              <a:t> 12.HD. 08.07.2013, 19134 /25607</a:t>
            </a:r>
            <a:endParaRPr lang="tr-TR" sz="24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05" name="503 Serbest Form"/>
          <p:cNvSpPr/>
          <p:nvPr/>
        </p:nvSpPr>
        <p:spPr>
          <a:xfrm>
            <a:off x="812880" y="469800"/>
            <a:ext cx="7568640" cy="762120"/>
          </a:xfrm>
          <a:custGeom>
            <a:avLst/>
            <a:gdLst>
              <a:gd name="textAreaLeft" fmla="*/ 0 w 7568640"/>
              <a:gd name="textAreaRight" fmla="*/ 7569000 w 7568640"/>
              <a:gd name="textAreaTop" fmla="*/ 0 h 762120"/>
              <a:gd name="textAreaBottom" fmla="*/ 762480 h 76212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0" rIns="0" tIns="0" bIns="0" anchor="t">
            <a:spAutoFit/>
          </a:bodyPr>
          <a:p>
            <a:pPr marL="1481040" indent="-1467000" defTabSz="914400">
              <a:lnSpc>
                <a:spcPct val="100000"/>
              </a:lnSpc>
              <a:tabLst>
                <a:tab algn="l" pos="0"/>
              </a:tabLst>
            </a:pPr>
            <a:r>
              <a:rPr lang="tr-TR" sz="2500" b="1" u="none" strike="noStrike">
                <a:solidFill>
                  <a:srgbClr val="565f6c"/>
                </a:solidFill>
                <a:effectLst/>
                <a:uFillTx/>
                <a:latin typeface="Arial"/>
                <a:ea typeface="Times New Roman"/>
              </a:rPr>
              <a:t>Alıcının Taşınmazın Önemli Nitelikleri Hakkında Hataya Düşürülmüş Olması</a:t>
            </a:r>
            <a:endParaRPr lang="tr-TR" sz="2500" b="0" u="none" strike="noStrike">
              <a:solidFill>
                <a:srgbClr val="000000"/>
              </a:solidFill>
              <a:effectLst/>
              <a:uFillTx/>
              <a:latin typeface="Arial"/>
            </a:endParaRPr>
          </a:p>
        </p:txBody>
      </p:sp>
      <p:sp>
        <p:nvSpPr>
          <p:cNvPr id="606" name="504 Serbest Form"/>
          <p:cNvSpPr/>
          <p:nvPr/>
        </p:nvSpPr>
        <p:spPr>
          <a:xfrm>
            <a:off x="380880" y="1285920"/>
            <a:ext cx="8086320" cy="4962240"/>
          </a:xfrm>
          <a:custGeom>
            <a:avLst/>
            <a:gdLst>
              <a:gd name="textAreaLeft" fmla="*/ 0 w 8086320"/>
              <a:gd name="textAreaRight" fmla="*/ 8086680 w 8086320"/>
              <a:gd name="textAreaTop" fmla="*/ 0 h 4962240"/>
              <a:gd name="textAreaBottom" fmla="*/ 4962600 h 496224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0" rIns="0" tIns="0" bIns="0" anchor="t">
            <a:noAutofit/>
          </a:bodyPr>
          <a:p>
            <a:pPr marL="282240" indent="-269640" algn="just" defTabSz="914400">
              <a:lnSpc>
                <a:spcPct val="100000"/>
              </a:lnSpc>
              <a:buClr>
                <a:srgbClr val="fd8537"/>
              </a:buClr>
              <a:buSzPct val="69000"/>
              <a:buFont typeface="Wingdings" charset="2"/>
              <a:buChar char=""/>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400" b="0" u="none" strike="noStrike">
                <a:solidFill>
                  <a:srgbClr val="000000"/>
                </a:solidFill>
                <a:effectLst/>
                <a:uFillTx/>
                <a:latin typeface="Arial"/>
                <a:ea typeface="Times New Roman"/>
              </a:rPr>
              <a:t>Satılan  malın  ilanda  ve  şartnamede  gösterilen  özellikleri taşımaması  ve  bu  şekilde  alıcının  yanıltılması  alıcı  tarafından ihalenin feshi nedeni olarak ileri sürülebilir.</a:t>
            </a:r>
            <a:endParaRPr lang="tr-TR" sz="2400" b="0" u="none" strike="noStrike">
              <a:solidFill>
                <a:srgbClr val="000000"/>
              </a:solidFill>
              <a:effectLst/>
              <a:uFillTx/>
              <a:latin typeface="Arial"/>
            </a:endParaRPr>
          </a:p>
          <a:p>
            <a:pPr marL="12600" indent="641160" defTabSz="914400">
              <a:lnSpc>
                <a:spcPct val="100000"/>
              </a:lnSpc>
              <a:spcBef>
                <a:spcPts val="11"/>
              </a:spcBef>
              <a:tabLst>
                <a:tab algn="l" pos="0"/>
              </a:tabLst>
            </a:pPr>
            <a:endParaRPr lang="tr-TR" sz="1000" b="0" u="none" strike="noStrike">
              <a:solidFill>
                <a:srgbClr val="000000"/>
              </a:solidFill>
              <a:effectLst/>
              <a:uFillTx/>
              <a:latin typeface="Arial"/>
            </a:endParaRPr>
          </a:p>
          <a:p>
            <a:pPr marL="12600" indent="641160" algn="just" defTabSz="914400">
              <a:lnSpc>
                <a:spcPct val="100000"/>
              </a:lnSpc>
              <a:tabLst>
                <a:tab algn="l" pos="0"/>
              </a:tabLst>
            </a:pPr>
            <a:r>
              <a:rPr lang="tr-TR" sz="2400" b="0" u="none" strike="noStrike">
                <a:solidFill>
                  <a:srgbClr val="000000"/>
                </a:solidFill>
                <a:effectLst/>
                <a:uFillTx/>
                <a:latin typeface="Arial"/>
                <a:ea typeface="Times New Roman"/>
              </a:rPr>
              <a:t>“Taşınmazın      gerçek      yüzölçümün      ilan      edilen </a:t>
            </a:r>
            <a:r>
              <a:rPr lang="tr-TR" sz="2400" b="1" u="none" strike="noStrike">
                <a:solidFill>
                  <a:srgbClr val="000000"/>
                </a:solidFill>
                <a:effectLst/>
                <a:uFillTx/>
                <a:latin typeface="Arial"/>
                <a:ea typeface="Times New Roman"/>
              </a:rPr>
              <a:t>yüzölçümünden  az  olması  </a:t>
            </a:r>
            <a:r>
              <a:rPr lang="tr-TR" sz="2400" b="0" u="none" strike="noStrike">
                <a:solidFill>
                  <a:srgbClr val="000000"/>
                </a:solidFill>
                <a:effectLst/>
                <a:uFillTx/>
                <a:latin typeface="Arial"/>
                <a:ea typeface="Times New Roman"/>
              </a:rPr>
              <a:t>ihale  alıcısının  taşınmazın  esaslı vasıflarında hataya düşürülmesi niteliğindedir.”</a:t>
            </a:r>
            <a:endParaRPr lang="tr-TR" sz="2400" b="0" u="none" strike="noStrike">
              <a:solidFill>
                <a:srgbClr val="000000"/>
              </a:solidFill>
              <a:effectLst/>
              <a:uFillTx/>
              <a:latin typeface="Arial"/>
            </a:endParaRPr>
          </a:p>
          <a:p>
            <a:pPr marL="12600" indent="641160" defTabSz="914400">
              <a:lnSpc>
                <a:spcPct val="100000"/>
              </a:lnSpc>
              <a:spcBef>
                <a:spcPts val="598"/>
              </a:spcBef>
              <a:tabLst>
                <a:tab algn="l" pos="0"/>
              </a:tabLst>
            </a:pPr>
            <a:r>
              <a:rPr lang="tr-TR" sz="2400" b="0" u="none" strike="noStrike">
                <a:solidFill>
                  <a:srgbClr val="ff0000"/>
                </a:solidFill>
                <a:effectLst/>
                <a:uFillTx/>
                <a:latin typeface="Arial"/>
                <a:ea typeface="Times New Roman"/>
              </a:rPr>
              <a:t>12.HD. 20.10.2014, 20343/24223</a:t>
            </a:r>
            <a:endParaRPr lang="tr-TR" sz="2400" b="0" u="none" strike="noStrike">
              <a:solidFill>
                <a:srgbClr val="000000"/>
              </a:solidFill>
              <a:effectLst/>
              <a:uFillTx/>
              <a:latin typeface="Arial"/>
            </a:endParaRPr>
          </a:p>
          <a:p>
            <a:pPr marL="12600" indent="641160" defTabSz="914400">
              <a:lnSpc>
                <a:spcPct val="100000"/>
              </a:lnSpc>
              <a:spcBef>
                <a:spcPts val="598"/>
              </a:spcBef>
              <a:tabLst>
                <a:tab algn="l" pos="0"/>
              </a:tabLst>
            </a:pPr>
            <a:endParaRPr lang="tr-TR" sz="1000" b="0" u="none" strike="noStrike">
              <a:solidFill>
                <a:srgbClr val="000000"/>
              </a:solidFill>
              <a:effectLst/>
              <a:uFillTx/>
              <a:latin typeface="Arial"/>
            </a:endParaRPr>
          </a:p>
          <a:p>
            <a:pPr marL="12600" indent="641160" algn="just" defTabSz="914400">
              <a:lnSpc>
                <a:spcPct val="100000"/>
              </a:lnSpc>
              <a:spcBef>
                <a:spcPts val="598"/>
              </a:spcBef>
              <a:tabLst>
                <a:tab algn="l" pos="0"/>
              </a:tabLst>
            </a:pPr>
            <a:r>
              <a:rPr lang="tr-TR" sz="2400" b="0" u="none" strike="noStrike">
                <a:solidFill>
                  <a:srgbClr val="000000"/>
                </a:solidFill>
                <a:effectLst/>
                <a:uFillTx/>
                <a:latin typeface="Arial"/>
                <a:ea typeface="Times New Roman"/>
              </a:rPr>
              <a:t>“İhale edilen </a:t>
            </a:r>
            <a:r>
              <a:rPr lang="tr-TR" sz="2400" b="1" u="none" strike="noStrike">
                <a:solidFill>
                  <a:srgbClr val="000000"/>
                </a:solidFill>
                <a:effectLst/>
                <a:uFillTx/>
                <a:latin typeface="Arial"/>
                <a:ea typeface="Times New Roman"/>
              </a:rPr>
              <a:t>aracın plakasının motor ve şasi numarası </a:t>
            </a:r>
            <a:r>
              <a:rPr lang="tr-TR" sz="2400" b="0" u="none" strike="noStrike">
                <a:solidFill>
                  <a:srgbClr val="000000"/>
                </a:solidFill>
                <a:effectLst/>
                <a:uFillTx/>
                <a:latin typeface="Arial"/>
                <a:ea typeface="Times New Roman"/>
              </a:rPr>
              <a:t>ile uyumlu olmadığı iddiası alıcının, malın esaslı vasıflarında hataya düşürülmesi niteliğindedir.”</a:t>
            </a:r>
            <a:endParaRPr lang="tr-TR" sz="2400" b="0" u="none" strike="noStrike">
              <a:solidFill>
                <a:srgbClr val="000000"/>
              </a:solidFill>
              <a:effectLst/>
              <a:uFillTx/>
              <a:latin typeface="Arial"/>
            </a:endParaRPr>
          </a:p>
          <a:p>
            <a:pPr marL="12600" indent="641160" defTabSz="914400">
              <a:lnSpc>
                <a:spcPct val="100000"/>
              </a:lnSpc>
              <a:spcBef>
                <a:spcPts val="598"/>
              </a:spcBef>
              <a:tabLst>
                <a:tab algn="l" pos="0"/>
              </a:tabLst>
            </a:pPr>
            <a:r>
              <a:rPr lang="tr-TR" sz="2400" b="0" u="none" strike="noStrike">
                <a:solidFill>
                  <a:srgbClr val="ff0000"/>
                </a:solidFill>
                <a:effectLst/>
                <a:uFillTx/>
                <a:latin typeface="Arial"/>
                <a:ea typeface="Times New Roman"/>
              </a:rPr>
              <a:t>12.HD. 09.09.2014, 17828/20746</a:t>
            </a:r>
            <a:endParaRPr lang="tr-TR" sz="24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7" name="514 Serbest Form"/>
          <p:cNvSpPr/>
          <p:nvPr/>
        </p:nvSpPr>
        <p:spPr>
          <a:xfrm>
            <a:off x="152280" y="428760"/>
            <a:ext cx="8420040" cy="6782400"/>
          </a:xfrm>
          <a:custGeom>
            <a:avLst/>
            <a:gdLst>
              <a:gd name="textAreaLeft" fmla="*/ 0 w 8420040"/>
              <a:gd name="textAreaRight" fmla="*/ 8420400 w 8420040"/>
              <a:gd name="textAreaTop" fmla="*/ 0 h 6782400"/>
              <a:gd name="textAreaBottom" fmla="*/ 6782760 h 678240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0" rIns="0" tIns="0" bIns="0" anchor="t">
            <a:spAutoFit/>
          </a:bodyPr>
          <a:p>
            <a:pPr marL="282240" indent="-269640" algn="just" defTabSz="914400">
              <a:lnSpc>
                <a:spcPct val="100000"/>
              </a:lnSpc>
              <a:buClr>
                <a:srgbClr val="fd8537"/>
              </a:buClr>
              <a:buSzPct val="69000"/>
              <a:buFont typeface="Wingdings" charset="2"/>
              <a:buChar char=""/>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400" b="0" u="none" strike="noStrike">
                <a:solidFill>
                  <a:srgbClr val="000000"/>
                </a:solidFill>
                <a:effectLst/>
                <a:uFillTx/>
                <a:latin typeface="Arial"/>
                <a:ea typeface="Times New Roman"/>
              </a:rPr>
              <a:t>İcra mahkemesince ihalenin feshine karar verilebilmesi için, şikayetçinin ileri sürdüğü usulsüzlük nedeniyle menfaatinin zarar gördüğünü ispatlaması zorunludur.</a:t>
            </a:r>
            <a:endParaRPr lang="tr-TR" sz="2400" b="0" u="none" strike="noStrike">
              <a:solidFill>
                <a:srgbClr val="000000"/>
              </a:solidFill>
              <a:effectLst/>
              <a:uFillTx/>
              <a:latin typeface="Arial"/>
            </a:endParaRPr>
          </a:p>
          <a:p>
            <a:pPr marL="282240" indent="-269640" algn="just" defTabSz="914400">
              <a:lnSpc>
                <a:spcPct val="100000"/>
              </a:lnSpc>
              <a:tabLst>
                <a:tab algn="l" pos="0"/>
              </a:tabLst>
            </a:pPr>
            <a:endParaRPr lang="tr-TR" sz="2400" b="0" u="none" strike="noStrike">
              <a:solidFill>
                <a:srgbClr val="000000"/>
              </a:solidFill>
              <a:effectLst/>
              <a:uFillTx/>
              <a:latin typeface="Arial"/>
            </a:endParaRPr>
          </a:p>
          <a:p>
            <a:pPr marL="282240" indent="-269640" algn="just" defTabSz="914400">
              <a:lnSpc>
                <a:spcPct val="100000"/>
              </a:lnSpc>
              <a:buClr>
                <a:srgbClr val="fd8537"/>
              </a:buClr>
              <a:buSzPct val="69000"/>
              <a:buFont typeface="Wingdings" charset="2"/>
              <a:buChar char=""/>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400" b="0" u="none" strike="noStrike">
                <a:solidFill>
                  <a:srgbClr val="000000"/>
                </a:solidFill>
                <a:effectLst/>
                <a:uFillTx/>
                <a:latin typeface="Arial"/>
                <a:ea typeface="Times New Roman"/>
              </a:rPr>
              <a:t>İhale sonrası KDV tahsil edilmişse vergi mahkemesi, tahsil edilmemişse icra mahkemesi görevlidir.</a:t>
            </a:r>
            <a:endParaRPr lang="tr-TR" sz="2400" b="0" u="none" strike="noStrike">
              <a:solidFill>
                <a:srgbClr val="000000"/>
              </a:solidFill>
              <a:effectLst/>
              <a:uFillTx/>
              <a:latin typeface="Arial"/>
            </a:endParaRPr>
          </a:p>
          <a:p>
            <a:pPr marL="282240" indent="-269640" algn="just" defTabSz="914400">
              <a:lnSpc>
                <a:spcPct val="100000"/>
              </a:lnSpc>
              <a:tabLst>
                <a:tab algn="l" pos="0"/>
              </a:tabLst>
            </a:pPr>
            <a:endParaRPr lang="tr-TR" sz="2400" b="0" u="none" strike="noStrike">
              <a:solidFill>
                <a:srgbClr val="000000"/>
              </a:solidFill>
              <a:effectLst/>
              <a:uFillTx/>
              <a:latin typeface="Arial"/>
            </a:endParaRPr>
          </a:p>
          <a:p>
            <a:pPr marL="282240" indent="-269640" algn="just" defTabSz="914400">
              <a:lnSpc>
                <a:spcPct val="100000"/>
              </a:lnSpc>
              <a:buClr>
                <a:srgbClr val="fd8537"/>
              </a:buClr>
              <a:buSzPct val="69000"/>
              <a:buFont typeface="Wingdings" charset="2"/>
              <a:buChar char=""/>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400" b="0" u="none" strike="noStrike">
                <a:solidFill>
                  <a:srgbClr val="000000"/>
                </a:solidFill>
                <a:effectLst/>
                <a:uFillTx/>
                <a:latin typeface="Arial"/>
                <a:ea typeface="Times New Roman"/>
              </a:rPr>
              <a:t>Dairemiz içtihatlarına göre ihale bedelinin satışa konu malın muhammen bedelini karşılaması durumunda, zarar unsuru gerçekleşmediğinden ihalenin feshinde hukuki yarar bulunmadığı, dolayısıyla dava şartı yokluğu nedeniyle ihalenin feshi istemi reddine karar verilirken daire </a:t>
            </a:r>
            <a:r>
              <a:rPr lang="tr-TR" sz="2400" b="1" u="none" strike="noStrike">
                <a:solidFill>
                  <a:srgbClr val="000000"/>
                </a:solidFill>
                <a:effectLst/>
                <a:uFillTx/>
                <a:latin typeface="Arial"/>
                <a:ea typeface="Times New Roman"/>
              </a:rPr>
              <a:t>görüş değişikliğine</a:t>
            </a:r>
            <a:r>
              <a:rPr lang="tr-TR" sz="2400" b="0" u="none" strike="noStrike">
                <a:solidFill>
                  <a:srgbClr val="000000"/>
                </a:solidFill>
                <a:effectLst/>
                <a:uFillTx/>
                <a:latin typeface="Arial"/>
                <a:ea typeface="Times New Roman"/>
              </a:rPr>
              <a:t> giderek </a:t>
            </a:r>
            <a:r>
              <a:rPr lang="tr-TR" sz="2400" b="1" u="none" strike="noStrike">
                <a:solidFill>
                  <a:srgbClr val="000000"/>
                </a:solidFill>
                <a:effectLst/>
                <a:uFillTx/>
                <a:latin typeface="Arial"/>
                <a:ea typeface="Times New Roman"/>
              </a:rPr>
              <a:t>muhammen bedel veya üzerinde </a:t>
            </a:r>
            <a:r>
              <a:rPr lang="tr-TR" sz="2400" b="0" u="none" strike="noStrike">
                <a:solidFill>
                  <a:srgbClr val="000000"/>
                </a:solidFill>
                <a:effectLst/>
                <a:uFillTx/>
                <a:latin typeface="Arial"/>
                <a:ea typeface="Times New Roman"/>
              </a:rPr>
              <a:t>satış halinde dahi ihalenin feshi isteminin incelenmesi gerektiği  yönünde uygulama geliştirmiştir.  </a:t>
            </a:r>
            <a:endParaRPr lang="tr-TR" sz="2400" b="0" u="none" strike="noStrike">
              <a:solidFill>
                <a:srgbClr val="000000"/>
              </a:solidFill>
              <a:effectLst/>
              <a:uFillTx/>
              <a:latin typeface="Arial"/>
            </a:endParaRPr>
          </a:p>
          <a:p>
            <a:pPr marL="282240" indent="-269640" algn="just" defTabSz="914400">
              <a:lnSpc>
                <a:spcPct val="100000"/>
              </a:lnSpc>
              <a:tabLst>
                <a:tab algn="l" pos="0"/>
              </a:tabLst>
            </a:pPr>
            <a:r>
              <a:rPr lang="tr-TR" sz="2000" b="0" u="none" strike="noStrike">
                <a:solidFill>
                  <a:srgbClr val="ff0000"/>
                </a:solidFill>
                <a:effectLst/>
                <a:uFillTx/>
                <a:latin typeface="Arial"/>
                <a:ea typeface="Times New Roman"/>
              </a:rPr>
              <a:t>	</a:t>
            </a:r>
            <a:r>
              <a:rPr lang="tr-TR" sz="2000" b="0" u="none" strike="noStrike">
                <a:solidFill>
                  <a:srgbClr val="ff0000"/>
                </a:solidFill>
                <a:effectLst/>
                <a:uFillTx/>
                <a:latin typeface="Arial"/>
                <a:ea typeface="Times New Roman"/>
              </a:rPr>
              <a:t> </a:t>
            </a:r>
            <a:r>
              <a:rPr lang="tr-TR" sz="2000" b="0" u="none" strike="noStrike">
                <a:solidFill>
                  <a:srgbClr val="ff0000"/>
                </a:solidFill>
                <a:effectLst/>
                <a:uFillTx/>
                <a:latin typeface="Arial"/>
                <a:ea typeface="Times New Roman"/>
              </a:rPr>
              <a:t>	</a:t>
            </a:r>
            <a:endParaRPr lang="tr-TR" sz="2000" b="0" u="none" strike="noStrike">
              <a:solidFill>
                <a:srgbClr val="000000"/>
              </a:solidFill>
              <a:effectLst/>
              <a:uFillTx/>
              <a:latin typeface="Arial"/>
            </a:endParaRPr>
          </a:p>
          <a:p>
            <a:pPr marL="12600" indent="641160" algn="just" defTabSz="914400">
              <a:lnSpc>
                <a:spcPct val="100000"/>
              </a:lnSpc>
              <a:spcBef>
                <a:spcPts val="598"/>
              </a:spcBef>
              <a:tabLst>
                <a:tab algn="l" pos="0"/>
              </a:tabLst>
            </a:pPr>
            <a:endParaRPr lang="tr-TR" sz="2000" b="0" u="none" strike="noStrike">
              <a:solidFill>
                <a:srgbClr val="000000"/>
              </a:solidFill>
              <a:effectLst/>
              <a:uFillTx/>
              <a:latin typeface="Arial"/>
            </a:endParaRPr>
          </a:p>
          <a:p>
            <a:pPr marL="282240" indent="-269640" algn="just" defTabSz="914400">
              <a:lnSpc>
                <a:spcPct val="100000"/>
              </a:lnSpc>
              <a:tabLst>
                <a:tab algn="l" pos="0"/>
              </a:tabLst>
            </a:pPr>
            <a:endParaRPr lang="tr-TR" sz="2000" b="0" u="none" strike="noStrike">
              <a:solidFill>
                <a:srgbClr val="000000"/>
              </a:solidFill>
              <a:effectLst/>
              <a:uFillTx/>
              <a:latin typeface="Arial"/>
            </a:endParaRPr>
          </a:p>
          <a:p>
            <a:pPr marL="282240" indent="-269640" algn="just" defTabSz="914400">
              <a:lnSpc>
                <a:spcPct val="100000"/>
              </a:lnSpc>
              <a:tabLst>
                <a:tab algn="l" pos="0"/>
              </a:tabLst>
            </a:pPr>
            <a:r>
              <a:rPr lang="tr-TR" sz="2000" b="0" u="none" strike="noStrike">
                <a:solidFill>
                  <a:srgbClr val="ff0000"/>
                </a:solidFill>
                <a:effectLst/>
                <a:uFillTx/>
                <a:latin typeface="Arial"/>
                <a:ea typeface="Times New Roman"/>
              </a:rPr>
              <a:t>	</a:t>
            </a:r>
            <a:endParaRPr lang="tr-TR" sz="20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08" name="506 Serbest Form"/>
          <p:cNvSpPr/>
          <p:nvPr/>
        </p:nvSpPr>
        <p:spPr>
          <a:xfrm>
            <a:off x="876312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3816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609" name="507 Serbest Form"/>
          <p:cNvSpPr/>
          <p:nvPr/>
        </p:nvSpPr>
        <p:spPr>
          <a:xfrm>
            <a:off x="8748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3564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610" name="508 Serbest Form"/>
          <p:cNvSpPr/>
          <p:nvPr/>
        </p:nvSpPr>
        <p:spPr>
          <a:xfrm>
            <a:off x="540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1260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611" name="509 Serbest Form"/>
          <p:cNvSpPr/>
          <p:nvPr/>
        </p:nvSpPr>
        <p:spPr>
          <a:xfrm>
            <a:off x="8839080" y="0"/>
            <a:ext cx="304560" cy="6857640"/>
          </a:xfrm>
          <a:custGeom>
            <a:avLst/>
            <a:gdLst>
              <a:gd name="textAreaLeft" fmla="*/ 0 w 304560"/>
              <a:gd name="textAreaRight" fmla="*/ 304920 w 304560"/>
              <a:gd name="textAreaTop" fmla="*/ 0 h 6857640"/>
              <a:gd name="textAreaBottom" fmla="*/ 6858000 h 6857640"/>
            </a:gdLst>
            <a:ahLst/>
            <a:cxnLst/>
            <a:rect l="textAreaLeft" t="textAreaTop" r="textAreaRight" b="textAreaBottom"/>
            <a:pathLst>
              <a:path w="304800" h="6858000">
                <a:moveTo>
                  <a:pt x="0" y="6858000"/>
                </a:moveTo>
                <a:lnTo>
                  <a:pt x="304800" y="6858000"/>
                </a:lnTo>
                <a:lnTo>
                  <a:pt x="304800" y="0"/>
                </a:lnTo>
                <a:lnTo>
                  <a:pt x="0" y="0"/>
                </a:lnTo>
                <a:lnTo>
                  <a:pt x="0" y="6858000"/>
                </a:lnTo>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612" name="510 Serbest Form"/>
          <p:cNvSpPr/>
          <p:nvPr/>
        </p:nvSpPr>
        <p:spPr>
          <a:xfrm>
            <a:off x="89154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9360">
            <a:solidFill>
              <a:srgbClr val="fd8537"/>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613" name="511 Serbest Form"/>
          <p:cNvSpPr/>
          <p:nvPr/>
        </p:nvSpPr>
        <p:spPr>
          <a:xfrm>
            <a:off x="8156520" y="5715000"/>
            <a:ext cx="549000" cy="549000"/>
          </a:xfrm>
          <a:custGeom>
            <a:avLst/>
            <a:gdLst>
              <a:gd name="textAreaLeft" fmla="*/ 0 w 549000"/>
              <a:gd name="textAreaRight" fmla="*/ 549360 w 549000"/>
              <a:gd name="textAreaTop" fmla="*/ 0 h 549000"/>
              <a:gd name="textAreaBottom" fmla="*/ 549360 h 549000"/>
            </a:gdLst>
            <a:ahLst/>
            <a:cxnLst/>
            <a:rect l="textAreaLeft" t="textAreaTop" r="textAreaRight" b="textAreaBottom"/>
            <a:pathLst>
              <a:path w="549275" h="549275">
                <a:moveTo>
                  <a:pt x="274700" y="0"/>
                </a:moveTo>
                <a:lnTo>
                  <a:pt x="230130" y="3594"/>
                </a:lnTo>
                <a:lnTo>
                  <a:pt x="187854" y="14001"/>
                </a:lnTo>
                <a:lnTo>
                  <a:pt x="148437" y="30654"/>
                </a:lnTo>
                <a:lnTo>
                  <a:pt x="112443" y="52989"/>
                </a:lnTo>
                <a:lnTo>
                  <a:pt x="80438" y="80440"/>
                </a:lnTo>
                <a:lnTo>
                  <a:pt x="52986" y="112441"/>
                </a:lnTo>
                <a:lnTo>
                  <a:pt x="30651" y="148426"/>
                </a:lnTo>
                <a:lnTo>
                  <a:pt x="13999" y="187831"/>
                </a:lnTo>
                <a:lnTo>
                  <a:pt x="3593" y="230090"/>
                </a:lnTo>
                <a:lnTo>
                  <a:pt x="0" y="274637"/>
                </a:lnTo>
                <a:lnTo>
                  <a:pt x="910" y="297161"/>
                </a:lnTo>
                <a:lnTo>
                  <a:pt x="7980" y="340635"/>
                </a:lnTo>
                <a:lnTo>
                  <a:pt x="21580" y="381537"/>
                </a:lnTo>
                <a:lnTo>
                  <a:pt x="41144" y="419303"/>
                </a:lnTo>
                <a:lnTo>
                  <a:pt x="66108" y="453367"/>
                </a:lnTo>
                <a:lnTo>
                  <a:pt x="95907" y="483164"/>
                </a:lnTo>
                <a:lnTo>
                  <a:pt x="129977" y="508127"/>
                </a:lnTo>
                <a:lnTo>
                  <a:pt x="167753" y="527692"/>
                </a:lnTo>
                <a:lnTo>
                  <a:pt x="208670" y="541293"/>
                </a:lnTo>
                <a:lnTo>
                  <a:pt x="252164" y="548364"/>
                </a:lnTo>
                <a:lnTo>
                  <a:pt x="274700" y="549275"/>
                </a:lnTo>
                <a:lnTo>
                  <a:pt x="297219" y="548364"/>
                </a:lnTo>
                <a:lnTo>
                  <a:pt x="340682" y="541293"/>
                </a:lnTo>
                <a:lnTo>
                  <a:pt x="381575" y="527692"/>
                </a:lnTo>
                <a:lnTo>
                  <a:pt x="419332" y="508127"/>
                </a:lnTo>
                <a:lnTo>
                  <a:pt x="453388" y="483164"/>
                </a:lnTo>
                <a:lnTo>
                  <a:pt x="483178" y="453367"/>
                </a:lnTo>
                <a:lnTo>
                  <a:pt x="508136" y="419303"/>
                </a:lnTo>
                <a:lnTo>
                  <a:pt x="527696" y="381537"/>
                </a:lnTo>
                <a:lnTo>
                  <a:pt x="541294" y="340635"/>
                </a:lnTo>
                <a:lnTo>
                  <a:pt x="548364" y="297161"/>
                </a:lnTo>
                <a:lnTo>
                  <a:pt x="549275" y="274637"/>
                </a:lnTo>
                <a:lnTo>
                  <a:pt x="548364" y="252113"/>
                </a:lnTo>
                <a:lnTo>
                  <a:pt x="541294" y="208639"/>
                </a:lnTo>
                <a:lnTo>
                  <a:pt x="527696" y="167737"/>
                </a:lnTo>
                <a:lnTo>
                  <a:pt x="508136" y="129971"/>
                </a:lnTo>
                <a:lnTo>
                  <a:pt x="483178" y="95907"/>
                </a:lnTo>
                <a:lnTo>
                  <a:pt x="453388" y="66110"/>
                </a:lnTo>
                <a:lnTo>
                  <a:pt x="419332" y="41147"/>
                </a:lnTo>
                <a:lnTo>
                  <a:pt x="381575" y="21582"/>
                </a:lnTo>
                <a:lnTo>
                  <a:pt x="340682" y="7981"/>
                </a:lnTo>
                <a:lnTo>
                  <a:pt x="297219" y="910"/>
                </a:lnTo>
                <a:lnTo>
                  <a:pt x="274700" y="0"/>
                </a:lnTo>
                <a:close/>
              </a:path>
            </a:pathLst>
          </a:custGeom>
          <a:solidFill>
            <a:srgbClr val="fd8537"/>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614" name="512 Serbest Form"/>
          <p:cNvSpPr/>
          <p:nvPr/>
        </p:nvSpPr>
        <p:spPr>
          <a:xfrm>
            <a:off x="380880" y="500040"/>
            <a:ext cx="8153280" cy="6753600"/>
          </a:xfrm>
          <a:custGeom>
            <a:avLst/>
            <a:gdLst>
              <a:gd name="textAreaLeft" fmla="*/ 0 w 8153280"/>
              <a:gd name="textAreaRight" fmla="*/ 8153640 w 8153280"/>
              <a:gd name="textAreaTop" fmla="*/ 0 h 6753600"/>
              <a:gd name="textAreaBottom" fmla="*/ 6753960 h 675360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0" rIns="0" tIns="0" bIns="0" anchor="t">
            <a:spAutoFit/>
          </a:bodyPr>
          <a:p>
            <a:pPr marL="12600" indent="641160" algn="just" defTabSz="914400">
              <a:lnSpc>
                <a:spcPct val="100000"/>
              </a:lnSpc>
              <a:spcBef>
                <a:spcPts val="598"/>
              </a:spcBef>
              <a:tabLst>
                <a:tab algn="l" pos="0"/>
              </a:tabLst>
            </a:pPr>
            <a:endParaRPr lang="tr-TR" sz="2000" b="0" u="none" strike="noStrike">
              <a:solidFill>
                <a:srgbClr val="000000"/>
              </a:solidFill>
              <a:effectLst/>
              <a:uFillTx/>
              <a:latin typeface="Arial"/>
            </a:endParaRPr>
          </a:p>
          <a:p>
            <a:pPr marL="282240" indent="-269640" algn="just" defTabSz="914400">
              <a:lnSpc>
                <a:spcPct val="100000"/>
              </a:lnSpc>
              <a:buClr>
                <a:srgbClr val="fd8537"/>
              </a:buClr>
              <a:buSzPct val="69000"/>
              <a:buFont typeface="Wingdings" charset="2"/>
              <a:buChar char=""/>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000" b="0" u="none" strike="noStrike">
                <a:solidFill>
                  <a:srgbClr val="000000"/>
                </a:solidFill>
                <a:effectLst/>
                <a:uFillTx/>
                <a:latin typeface="Arial"/>
                <a:ea typeface="DejaVu Sans"/>
              </a:rPr>
              <a:t>İhale edilen mal muhammen bedelin üzerinde satılsa dahi şikayetçinin fesih nedenleri incelenir, koşulları varsa ihale  feshedilebilir. </a:t>
            </a:r>
            <a:endParaRPr lang="tr-TR" sz="2000" b="0" u="none" strike="noStrike">
              <a:solidFill>
                <a:srgbClr val="000000"/>
              </a:solidFill>
              <a:effectLst/>
              <a:uFillTx/>
              <a:latin typeface="Arial"/>
            </a:endParaRPr>
          </a:p>
          <a:p>
            <a:pPr algn="just" defTabSz="914400">
              <a:lnSpc>
                <a:spcPct val="100000"/>
              </a:lnSpc>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endParaRPr lang="tr-TR" sz="2000" b="0" u="none" strike="noStrike">
              <a:solidFill>
                <a:srgbClr val="000000"/>
              </a:solidFill>
              <a:effectLst/>
              <a:uFillTx/>
              <a:latin typeface="Arial"/>
            </a:endParaRPr>
          </a:p>
          <a:p>
            <a:pPr marL="282240" indent="-269640" algn="just" defTabSz="914400">
              <a:lnSpc>
                <a:spcPct val="100000"/>
              </a:lnSpc>
              <a:tabLst>
                <a:tab algn="l" pos="0"/>
              </a:tabLst>
            </a:pPr>
            <a:r>
              <a:rPr lang="tr-TR" sz="2000" b="0" u="none" strike="noStrike">
                <a:solidFill>
                  <a:srgbClr val="000000"/>
                </a:solidFill>
                <a:effectLst/>
                <a:uFillTx/>
                <a:latin typeface="Arial"/>
                <a:ea typeface="DejaVu Sans"/>
              </a:rPr>
              <a:t>	</a:t>
            </a:r>
            <a:r>
              <a:rPr lang="tr-TR" sz="2000" b="0" u="none" strike="noStrike">
                <a:solidFill>
                  <a:srgbClr val="000000"/>
                </a:solidFill>
                <a:effectLst/>
                <a:uFillTx/>
                <a:latin typeface="Arial"/>
                <a:ea typeface="DejaVu Sans"/>
              </a:rPr>
              <a:t>	</a:t>
            </a:r>
            <a:r>
              <a:rPr lang="tr-TR" sz="2000" b="0" u="none" strike="noStrike">
                <a:solidFill>
                  <a:srgbClr val="000000"/>
                </a:solidFill>
                <a:effectLst/>
                <a:uFillTx/>
                <a:latin typeface="Arial"/>
                <a:ea typeface="DejaVu Sans"/>
              </a:rPr>
              <a:t>  İhale konusu mal </a:t>
            </a:r>
            <a:r>
              <a:rPr lang="tr-TR" sz="2000" b="1" u="none" strike="noStrike">
                <a:solidFill>
                  <a:srgbClr val="000000"/>
                </a:solidFill>
                <a:effectLst/>
                <a:uFillTx/>
                <a:latin typeface="Arial"/>
                <a:ea typeface="DejaVu Sans"/>
              </a:rPr>
              <a:t>muhammen bedelin üstünde bir bedelle </a:t>
            </a:r>
            <a:endParaRPr lang="tr-TR" sz="2000" b="0" u="none" strike="noStrike">
              <a:solidFill>
                <a:srgbClr val="000000"/>
              </a:solidFill>
              <a:effectLst/>
              <a:uFillTx/>
              <a:latin typeface="Arial"/>
            </a:endParaRPr>
          </a:p>
          <a:p>
            <a:pPr marL="282240" indent="-269640" algn="just" defTabSz="914400">
              <a:lnSpc>
                <a:spcPct val="100000"/>
              </a:lnSpc>
              <a:tabLst>
                <a:tab algn="l" pos="0"/>
              </a:tabLst>
            </a:pPr>
            <a:r>
              <a:rPr lang="tr-TR" sz="2000" b="1" u="none" strike="noStrike">
                <a:solidFill>
                  <a:srgbClr val="000000"/>
                </a:solidFill>
                <a:effectLst/>
                <a:uFillTx/>
                <a:latin typeface="Arial"/>
                <a:ea typeface="DejaVu Sans"/>
              </a:rPr>
              <a:t>satılmış </a:t>
            </a:r>
            <a:r>
              <a:rPr lang="tr-TR" sz="2000" b="0" u="none" strike="noStrike">
                <a:solidFill>
                  <a:srgbClr val="000000"/>
                </a:solidFill>
                <a:effectLst/>
                <a:uFillTx/>
                <a:latin typeface="Arial"/>
                <a:ea typeface="DejaVu Sans"/>
              </a:rPr>
              <a:t>olmakla beraber yapılan usulsüzlük malın daha yüksek bedelle </a:t>
            </a:r>
            <a:endParaRPr lang="tr-TR" sz="2000" b="0" u="none" strike="noStrike">
              <a:solidFill>
                <a:srgbClr val="000000"/>
              </a:solidFill>
              <a:effectLst/>
              <a:uFillTx/>
              <a:latin typeface="Arial"/>
            </a:endParaRPr>
          </a:p>
          <a:p>
            <a:pPr marL="282240" indent="-269640" algn="just" defTabSz="914400">
              <a:lnSpc>
                <a:spcPct val="100000"/>
              </a:lnSpc>
              <a:tabLst>
                <a:tab algn="l" pos="0"/>
              </a:tabLst>
            </a:pPr>
            <a:r>
              <a:rPr lang="tr-TR" sz="2000" b="0" u="none" strike="noStrike">
                <a:solidFill>
                  <a:srgbClr val="000000"/>
                </a:solidFill>
                <a:effectLst/>
                <a:uFillTx/>
                <a:latin typeface="Arial"/>
                <a:ea typeface="DejaVu Sans"/>
              </a:rPr>
              <a:t>satılmasını önlemiş ise yani ihalenin feshi sebebi olarak dayanılan </a:t>
            </a:r>
            <a:endParaRPr lang="tr-TR" sz="2000" b="0" u="none" strike="noStrike">
              <a:solidFill>
                <a:srgbClr val="000000"/>
              </a:solidFill>
              <a:effectLst/>
              <a:uFillTx/>
              <a:latin typeface="Arial"/>
            </a:endParaRPr>
          </a:p>
          <a:p>
            <a:pPr marL="282240" indent="-269640" algn="just" defTabSz="914400">
              <a:lnSpc>
                <a:spcPct val="100000"/>
              </a:lnSpc>
              <a:tabLst>
                <a:tab algn="l" pos="0"/>
              </a:tabLst>
            </a:pPr>
            <a:r>
              <a:rPr lang="tr-TR" sz="2000" b="0" u="none" strike="noStrike">
                <a:solidFill>
                  <a:srgbClr val="000000"/>
                </a:solidFill>
                <a:effectLst/>
                <a:uFillTx/>
                <a:latin typeface="Arial"/>
                <a:ea typeface="DejaVu Sans"/>
              </a:rPr>
              <a:t>yolsuzluk yapılmamış olsaydı mal daha yüksek bir bedelle satılabilecek </a:t>
            </a:r>
            <a:endParaRPr lang="tr-TR" sz="2000" b="0" u="none" strike="noStrike">
              <a:solidFill>
                <a:srgbClr val="000000"/>
              </a:solidFill>
              <a:effectLst/>
              <a:uFillTx/>
              <a:latin typeface="Arial"/>
            </a:endParaRPr>
          </a:p>
          <a:p>
            <a:pPr marL="282240" indent="-269640" algn="just" defTabSz="914400">
              <a:lnSpc>
                <a:spcPct val="100000"/>
              </a:lnSpc>
              <a:tabLst>
                <a:tab algn="l" pos="0"/>
              </a:tabLst>
            </a:pPr>
            <a:r>
              <a:rPr lang="tr-TR" sz="2000" b="0" u="none" strike="noStrike">
                <a:solidFill>
                  <a:srgbClr val="000000"/>
                </a:solidFill>
                <a:effectLst/>
                <a:uFillTx/>
                <a:latin typeface="Arial"/>
                <a:ea typeface="DejaVu Sans"/>
              </a:rPr>
              <a:t>idi ise malın daha yüksek bir bedelle satılmamasından zarar gören </a:t>
            </a:r>
            <a:endParaRPr lang="tr-TR" sz="2000" b="0" u="none" strike="noStrike">
              <a:solidFill>
                <a:srgbClr val="000000"/>
              </a:solidFill>
              <a:effectLst/>
              <a:uFillTx/>
              <a:latin typeface="Arial"/>
            </a:endParaRPr>
          </a:p>
          <a:p>
            <a:pPr marL="282240" indent="-269640" algn="just" defTabSz="914400">
              <a:lnSpc>
                <a:spcPct val="100000"/>
              </a:lnSpc>
              <a:tabLst>
                <a:tab algn="l" pos="0"/>
              </a:tabLst>
            </a:pPr>
            <a:r>
              <a:rPr lang="tr-TR" sz="2000" b="0" u="none" strike="noStrike">
                <a:solidFill>
                  <a:srgbClr val="000000"/>
                </a:solidFill>
                <a:effectLst/>
                <a:uFillTx/>
                <a:latin typeface="Arial"/>
                <a:ea typeface="DejaVu Sans"/>
              </a:rPr>
              <a:t>ilgilinin ihalenin feshini istemekte hukuki yararı vardır.”   </a:t>
            </a:r>
            <a:r>
              <a:rPr lang="tr-TR" sz="2000" b="0" u="none" strike="noStrike">
                <a:solidFill>
                  <a:srgbClr val="000000"/>
                </a:solidFill>
                <a:effectLst/>
                <a:uFillTx/>
                <a:latin typeface="Arial"/>
                <a:ea typeface="DejaVu Sans"/>
              </a:rPr>
              <a:t>	</a:t>
            </a:r>
            <a:r>
              <a:rPr lang="tr-TR" sz="2000" b="0" u="none" strike="noStrike">
                <a:solidFill>
                  <a:srgbClr val="000000"/>
                </a:solidFill>
                <a:effectLst/>
                <a:uFillTx/>
                <a:latin typeface="Arial"/>
                <a:ea typeface="DejaVu Sans"/>
              </a:rPr>
              <a:t>	</a:t>
            </a:r>
            <a:endParaRPr lang="tr-TR" sz="2000" b="0" u="none" strike="noStrike">
              <a:solidFill>
                <a:srgbClr val="000000"/>
              </a:solidFill>
              <a:effectLst/>
              <a:uFillTx/>
              <a:latin typeface="Arial"/>
            </a:endParaRPr>
          </a:p>
          <a:p>
            <a:pPr marL="282240" indent="-269640" algn="just" defTabSz="914400">
              <a:lnSpc>
                <a:spcPct val="100000"/>
              </a:lnSpc>
              <a:tabLst>
                <a:tab algn="l" pos="0"/>
              </a:tabLst>
            </a:pPr>
            <a:r>
              <a:rPr lang="tr-TR" sz="2000" b="0" u="none" strike="noStrike">
                <a:solidFill>
                  <a:srgbClr val="000000"/>
                </a:solidFill>
                <a:effectLst/>
                <a:uFillTx/>
                <a:latin typeface="Arial"/>
                <a:ea typeface="DejaVu Sans"/>
              </a:rPr>
              <a:t>	</a:t>
            </a:r>
            <a:r>
              <a:rPr lang="tr-TR" sz="2000" b="0" u="none" strike="noStrike">
                <a:solidFill>
                  <a:srgbClr val="000000"/>
                </a:solidFill>
                <a:effectLst/>
                <a:uFillTx/>
                <a:latin typeface="Arial"/>
                <a:ea typeface="DejaVu Sans"/>
              </a:rPr>
              <a:t>      </a:t>
            </a:r>
            <a:r>
              <a:rPr lang="tr-TR" sz="2000" b="0" u="none" strike="noStrike">
                <a:solidFill>
                  <a:srgbClr val="ff0000"/>
                </a:solidFill>
                <a:effectLst/>
                <a:uFillTx/>
                <a:latin typeface="Arial"/>
                <a:ea typeface="DejaVu Sans"/>
              </a:rPr>
              <a:t>12 HD 2023/4623 E.</a:t>
            </a:r>
            <a:endParaRPr lang="tr-TR" sz="2000" b="0" u="none" strike="noStrike">
              <a:solidFill>
                <a:srgbClr val="000000"/>
              </a:solidFill>
              <a:effectLst/>
              <a:uFillTx/>
              <a:latin typeface="Arial"/>
            </a:endParaRPr>
          </a:p>
          <a:p>
            <a:pPr algn="just" defTabSz="914400">
              <a:lnSpc>
                <a:spcPct val="100000"/>
              </a:lnSpc>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endParaRPr lang="tr-TR" sz="2000" b="0" u="none" strike="noStrike">
              <a:solidFill>
                <a:srgbClr val="000000"/>
              </a:solidFill>
              <a:effectLst/>
              <a:uFillTx/>
              <a:latin typeface="Arial"/>
            </a:endParaRPr>
          </a:p>
          <a:p>
            <a:pPr marL="12600" indent="641160" algn="just" defTabSz="914400">
              <a:lnSpc>
                <a:spcPct val="100000"/>
              </a:lnSpc>
              <a:spcBef>
                <a:spcPts val="598"/>
              </a:spcBef>
              <a:tabLst>
                <a:tab algn="l" pos="0"/>
              </a:tabLst>
            </a:pPr>
            <a:r>
              <a:rPr lang="tr-TR" sz="2000" b="0" u="none" strike="noStrike">
                <a:solidFill>
                  <a:srgbClr val="000000"/>
                </a:solidFill>
                <a:effectLst/>
                <a:uFillTx/>
                <a:latin typeface="Arial"/>
                <a:ea typeface="DejaVu Sans"/>
              </a:rPr>
              <a:t>“</a:t>
            </a:r>
            <a:r>
              <a:rPr lang="tr-TR" sz="2000" b="1" u="none" strike="noStrike">
                <a:solidFill>
                  <a:srgbClr val="000000"/>
                </a:solidFill>
                <a:effectLst/>
                <a:uFillTx/>
                <a:latin typeface="Arial"/>
                <a:ea typeface="DejaVu Sans"/>
              </a:rPr>
              <a:t>İhale sonrası KDV’nin tahsil edilmesi halinde </a:t>
            </a:r>
            <a:r>
              <a:rPr lang="tr-TR" sz="2000" b="0" u="none" strike="noStrike">
                <a:solidFill>
                  <a:srgbClr val="000000"/>
                </a:solidFill>
                <a:effectLst/>
                <a:uFillTx/>
                <a:latin typeface="Arial"/>
                <a:ea typeface="DejaVu Sans"/>
              </a:rPr>
              <a:t>vergi iadesinin muhatabı vergi dairesidir. Uyuşmazlık Mahkemesi’nin 2021/524 E. 2022/122 K. sayılı ilamında da belirtildiği üzere bu kapsamda açılan davada 3065 sk. hükümleri gereğince KDV’ye ilişkin uyuşmazlığın çözüm yeri </a:t>
            </a:r>
            <a:r>
              <a:rPr lang="tr-TR" sz="2000" b="1" u="none" strike="noStrike">
                <a:solidFill>
                  <a:srgbClr val="000000"/>
                </a:solidFill>
                <a:effectLst/>
                <a:uFillTx/>
                <a:latin typeface="Arial"/>
                <a:ea typeface="DejaVu Sans"/>
              </a:rPr>
              <a:t>vergi mahkemeleri</a:t>
            </a:r>
            <a:r>
              <a:rPr lang="tr-TR" sz="2000" b="0" u="none" strike="noStrike">
                <a:solidFill>
                  <a:srgbClr val="000000"/>
                </a:solidFill>
                <a:effectLst/>
                <a:uFillTx/>
                <a:latin typeface="Arial"/>
                <a:ea typeface="DejaVu Sans"/>
              </a:rPr>
              <a:t> olup, yargı yolunun caiz olmaması nedeni ile davanın </a:t>
            </a:r>
            <a:r>
              <a:rPr lang="tr-TR" sz="2000" b="1" u="none" strike="noStrike">
                <a:solidFill>
                  <a:srgbClr val="000000"/>
                </a:solidFill>
                <a:effectLst/>
                <a:uFillTx/>
                <a:latin typeface="Arial"/>
                <a:ea typeface="DejaVu Sans"/>
              </a:rPr>
              <a:t>usulden reddi </a:t>
            </a:r>
            <a:r>
              <a:rPr lang="tr-TR" sz="2000" b="0" u="none" strike="noStrike">
                <a:solidFill>
                  <a:srgbClr val="000000"/>
                </a:solidFill>
                <a:effectLst/>
                <a:uFillTx/>
                <a:latin typeface="Arial"/>
                <a:ea typeface="DejaVu Sans"/>
              </a:rPr>
              <a:t>gerekir.”</a:t>
            </a:r>
            <a:endParaRPr lang="tr-TR" sz="2000" b="0" u="none" strike="noStrike">
              <a:solidFill>
                <a:srgbClr val="000000"/>
              </a:solidFill>
              <a:effectLst/>
              <a:uFillTx/>
              <a:latin typeface="Arial"/>
            </a:endParaRPr>
          </a:p>
          <a:p>
            <a:pPr marL="12600" indent="641160" algn="just" defTabSz="914400">
              <a:lnSpc>
                <a:spcPct val="100000"/>
              </a:lnSpc>
              <a:spcBef>
                <a:spcPts val="598"/>
              </a:spcBef>
              <a:tabLst>
                <a:tab algn="l" pos="0"/>
              </a:tabLst>
            </a:pPr>
            <a:r>
              <a:rPr lang="tr-TR" sz="2000" b="0" u="none" strike="noStrike">
                <a:solidFill>
                  <a:srgbClr val="ff0000"/>
                </a:solidFill>
                <a:effectLst/>
                <a:uFillTx/>
                <a:latin typeface="Arial"/>
                <a:ea typeface="Times New Roman"/>
              </a:rPr>
              <a:t>	</a:t>
            </a:r>
            <a:r>
              <a:rPr lang="tr-TR" sz="2000" b="0" u="none" strike="noStrike">
                <a:solidFill>
                  <a:srgbClr val="ff0000"/>
                </a:solidFill>
                <a:effectLst/>
                <a:uFillTx/>
                <a:latin typeface="Arial"/>
                <a:ea typeface="Times New Roman"/>
              </a:rPr>
              <a:t>12.HD. </a:t>
            </a:r>
            <a:r>
              <a:rPr lang="tr-TR" sz="2000" b="0" u="none" strike="noStrike">
                <a:solidFill>
                  <a:srgbClr val="ff0000"/>
                </a:solidFill>
                <a:effectLst/>
                <a:uFillTx/>
                <a:latin typeface="Arial"/>
                <a:ea typeface="DejaVu Sans"/>
              </a:rPr>
              <a:t>2021/12813 E.</a:t>
            </a:r>
            <a:endParaRPr lang="tr-TR" sz="2000" b="0" u="none" strike="noStrike">
              <a:solidFill>
                <a:srgbClr val="000000"/>
              </a:solidFill>
              <a:effectLst/>
              <a:uFillTx/>
              <a:latin typeface="Arial"/>
            </a:endParaRPr>
          </a:p>
          <a:p>
            <a:pPr marL="12600" indent="641160" algn="just" defTabSz="914400">
              <a:lnSpc>
                <a:spcPct val="100000"/>
              </a:lnSpc>
              <a:spcBef>
                <a:spcPts val="598"/>
              </a:spcBef>
              <a:tabLst>
                <a:tab algn="l" pos="0"/>
              </a:tabLst>
            </a:pPr>
            <a:endParaRPr lang="tr-TR" sz="28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15" name="506 Serbest Form"/>
          <p:cNvSpPr/>
          <p:nvPr/>
        </p:nvSpPr>
        <p:spPr>
          <a:xfrm>
            <a:off x="876312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3816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616" name="507 Serbest Form"/>
          <p:cNvSpPr/>
          <p:nvPr/>
        </p:nvSpPr>
        <p:spPr>
          <a:xfrm>
            <a:off x="8748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3564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617" name="508 Serbest Form"/>
          <p:cNvSpPr/>
          <p:nvPr/>
        </p:nvSpPr>
        <p:spPr>
          <a:xfrm>
            <a:off x="540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1260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618" name="509 Serbest Form"/>
          <p:cNvSpPr/>
          <p:nvPr/>
        </p:nvSpPr>
        <p:spPr>
          <a:xfrm>
            <a:off x="8839080" y="0"/>
            <a:ext cx="304560" cy="6857640"/>
          </a:xfrm>
          <a:custGeom>
            <a:avLst/>
            <a:gdLst>
              <a:gd name="textAreaLeft" fmla="*/ 0 w 304560"/>
              <a:gd name="textAreaRight" fmla="*/ 304920 w 304560"/>
              <a:gd name="textAreaTop" fmla="*/ 0 h 6857640"/>
              <a:gd name="textAreaBottom" fmla="*/ 6858000 h 6857640"/>
            </a:gdLst>
            <a:ahLst/>
            <a:cxnLst/>
            <a:rect l="textAreaLeft" t="textAreaTop" r="textAreaRight" b="textAreaBottom"/>
            <a:pathLst>
              <a:path w="304800" h="6858000">
                <a:moveTo>
                  <a:pt x="0" y="6858000"/>
                </a:moveTo>
                <a:lnTo>
                  <a:pt x="304800" y="6858000"/>
                </a:lnTo>
                <a:lnTo>
                  <a:pt x="304800" y="0"/>
                </a:lnTo>
                <a:lnTo>
                  <a:pt x="0" y="0"/>
                </a:lnTo>
                <a:lnTo>
                  <a:pt x="0" y="6858000"/>
                </a:lnTo>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619" name="510 Serbest Form"/>
          <p:cNvSpPr/>
          <p:nvPr/>
        </p:nvSpPr>
        <p:spPr>
          <a:xfrm>
            <a:off x="89154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9360">
            <a:solidFill>
              <a:srgbClr val="fd8537"/>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620" name="511 Serbest Form"/>
          <p:cNvSpPr/>
          <p:nvPr/>
        </p:nvSpPr>
        <p:spPr>
          <a:xfrm>
            <a:off x="8156520" y="5715000"/>
            <a:ext cx="549000" cy="549000"/>
          </a:xfrm>
          <a:custGeom>
            <a:avLst/>
            <a:gdLst>
              <a:gd name="textAreaLeft" fmla="*/ 0 w 549000"/>
              <a:gd name="textAreaRight" fmla="*/ 549360 w 549000"/>
              <a:gd name="textAreaTop" fmla="*/ 0 h 549000"/>
              <a:gd name="textAreaBottom" fmla="*/ 549360 h 549000"/>
            </a:gdLst>
            <a:ahLst/>
            <a:cxnLst/>
            <a:rect l="textAreaLeft" t="textAreaTop" r="textAreaRight" b="textAreaBottom"/>
            <a:pathLst>
              <a:path w="549275" h="549275">
                <a:moveTo>
                  <a:pt x="274700" y="0"/>
                </a:moveTo>
                <a:lnTo>
                  <a:pt x="230130" y="3594"/>
                </a:lnTo>
                <a:lnTo>
                  <a:pt x="187854" y="14001"/>
                </a:lnTo>
                <a:lnTo>
                  <a:pt x="148437" y="30654"/>
                </a:lnTo>
                <a:lnTo>
                  <a:pt x="112443" y="52989"/>
                </a:lnTo>
                <a:lnTo>
                  <a:pt x="80438" y="80440"/>
                </a:lnTo>
                <a:lnTo>
                  <a:pt x="52986" y="112441"/>
                </a:lnTo>
                <a:lnTo>
                  <a:pt x="30651" y="148426"/>
                </a:lnTo>
                <a:lnTo>
                  <a:pt x="13999" y="187831"/>
                </a:lnTo>
                <a:lnTo>
                  <a:pt x="3593" y="230090"/>
                </a:lnTo>
                <a:lnTo>
                  <a:pt x="0" y="274637"/>
                </a:lnTo>
                <a:lnTo>
                  <a:pt x="910" y="297161"/>
                </a:lnTo>
                <a:lnTo>
                  <a:pt x="7980" y="340635"/>
                </a:lnTo>
                <a:lnTo>
                  <a:pt x="21580" y="381537"/>
                </a:lnTo>
                <a:lnTo>
                  <a:pt x="41144" y="419303"/>
                </a:lnTo>
                <a:lnTo>
                  <a:pt x="66108" y="453367"/>
                </a:lnTo>
                <a:lnTo>
                  <a:pt x="95907" y="483164"/>
                </a:lnTo>
                <a:lnTo>
                  <a:pt x="129977" y="508127"/>
                </a:lnTo>
                <a:lnTo>
                  <a:pt x="167753" y="527692"/>
                </a:lnTo>
                <a:lnTo>
                  <a:pt x="208670" y="541293"/>
                </a:lnTo>
                <a:lnTo>
                  <a:pt x="252164" y="548364"/>
                </a:lnTo>
                <a:lnTo>
                  <a:pt x="274700" y="549275"/>
                </a:lnTo>
                <a:lnTo>
                  <a:pt x="297219" y="548364"/>
                </a:lnTo>
                <a:lnTo>
                  <a:pt x="340682" y="541293"/>
                </a:lnTo>
                <a:lnTo>
                  <a:pt x="381575" y="527692"/>
                </a:lnTo>
                <a:lnTo>
                  <a:pt x="419332" y="508127"/>
                </a:lnTo>
                <a:lnTo>
                  <a:pt x="453388" y="483164"/>
                </a:lnTo>
                <a:lnTo>
                  <a:pt x="483178" y="453367"/>
                </a:lnTo>
                <a:lnTo>
                  <a:pt x="508136" y="419303"/>
                </a:lnTo>
                <a:lnTo>
                  <a:pt x="527696" y="381537"/>
                </a:lnTo>
                <a:lnTo>
                  <a:pt x="541294" y="340635"/>
                </a:lnTo>
                <a:lnTo>
                  <a:pt x="548364" y="297161"/>
                </a:lnTo>
                <a:lnTo>
                  <a:pt x="549275" y="274637"/>
                </a:lnTo>
                <a:lnTo>
                  <a:pt x="548364" y="252113"/>
                </a:lnTo>
                <a:lnTo>
                  <a:pt x="541294" y="208639"/>
                </a:lnTo>
                <a:lnTo>
                  <a:pt x="527696" y="167737"/>
                </a:lnTo>
                <a:lnTo>
                  <a:pt x="508136" y="129971"/>
                </a:lnTo>
                <a:lnTo>
                  <a:pt x="483178" y="95907"/>
                </a:lnTo>
                <a:lnTo>
                  <a:pt x="453388" y="66110"/>
                </a:lnTo>
                <a:lnTo>
                  <a:pt x="419332" y="41147"/>
                </a:lnTo>
                <a:lnTo>
                  <a:pt x="381575" y="21582"/>
                </a:lnTo>
                <a:lnTo>
                  <a:pt x="340682" y="7981"/>
                </a:lnTo>
                <a:lnTo>
                  <a:pt x="297219" y="910"/>
                </a:lnTo>
                <a:lnTo>
                  <a:pt x="274700" y="0"/>
                </a:lnTo>
                <a:close/>
              </a:path>
            </a:pathLst>
          </a:custGeom>
          <a:solidFill>
            <a:srgbClr val="fd8537"/>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621" name="512 Serbest Form"/>
          <p:cNvSpPr/>
          <p:nvPr/>
        </p:nvSpPr>
        <p:spPr>
          <a:xfrm>
            <a:off x="380880" y="500040"/>
            <a:ext cx="8153280" cy="1081800"/>
          </a:xfrm>
          <a:custGeom>
            <a:avLst/>
            <a:gdLst>
              <a:gd name="textAreaLeft" fmla="*/ 0 w 8153280"/>
              <a:gd name="textAreaRight" fmla="*/ 8153640 w 8153280"/>
              <a:gd name="textAreaTop" fmla="*/ 0 h 1081800"/>
              <a:gd name="textAreaBottom" fmla="*/ 1082160 h 108180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0" rIns="0" tIns="0" bIns="0" anchor="t">
            <a:spAutoFit/>
          </a:bodyPr>
          <a:p>
            <a:endParaRPr lang="tr-TR" sz="1800" b="0" u="none" strike="noStrike">
              <a:solidFill>
                <a:srgbClr val="000000"/>
              </a:solidFill>
              <a:effectLst/>
              <a:uFillTx/>
              <a:latin typeface="Arial"/>
            </a:endParaRPr>
          </a:p>
        </p:txBody>
      </p:sp>
      <p:sp>
        <p:nvSpPr>
          <p:cNvPr id="622" name="8 Dikdörtgen"/>
          <p:cNvSpPr/>
          <p:nvPr/>
        </p:nvSpPr>
        <p:spPr>
          <a:xfrm>
            <a:off x="285840" y="285840"/>
            <a:ext cx="7786440" cy="6188760"/>
          </a:xfrm>
          <a:prstGeom prst="rect">
            <a:avLst/>
          </a:prstGeom>
          <a:noFill/>
          <a:ln w="0">
            <a:noFill/>
          </a:ln>
        </p:spPr>
        <p:style>
          <a:lnRef idx="0"/>
          <a:fillRef idx="0"/>
          <a:effectRef idx="0"/>
          <a:fontRef idx="minor"/>
        </p:style>
        <p:txBody>
          <a:bodyPr lIns="90000" rIns="90000" tIns="45000" bIns="45000" anchor="t">
            <a:spAutoFit/>
          </a:bodyPr>
          <a:p>
            <a:pPr marL="282240" indent="-269640" algn="just" defTabSz="914400">
              <a:lnSpc>
                <a:spcPct val="100000"/>
              </a:lnSpc>
              <a:tabLst>
                <a:tab algn="l" pos="0"/>
              </a:tabLst>
            </a:pPr>
            <a:r>
              <a:rPr lang="tr-TR" sz="2000" b="0" u="none" strike="noStrike">
                <a:solidFill>
                  <a:schemeClr val="dk1"/>
                </a:solidFill>
                <a:effectLst/>
                <a:uFillTx/>
                <a:latin typeface="Arial"/>
                <a:ea typeface="Times New Roman"/>
              </a:rPr>
              <a:t> </a:t>
            </a:r>
            <a:r>
              <a:rPr lang="tr-TR" sz="2000" b="0" u="none" strike="noStrike">
                <a:solidFill>
                  <a:schemeClr val="dk1"/>
                </a:solidFill>
                <a:effectLst/>
                <a:uFillTx/>
                <a:latin typeface="Arial"/>
                <a:ea typeface="Times New Roman"/>
              </a:rPr>
              <a:t>	</a:t>
            </a:r>
            <a:r>
              <a:rPr lang="tr-TR" sz="2000" b="0" u="none" strike="noStrike">
                <a:solidFill>
                  <a:schemeClr val="dk1"/>
                </a:solidFill>
                <a:effectLst/>
                <a:uFillTx/>
                <a:latin typeface="Arial"/>
                <a:ea typeface="Times New Roman"/>
              </a:rPr>
              <a:t>	</a:t>
            </a:r>
            <a:r>
              <a:rPr lang="tr-TR" sz="2000" b="0" u="none" strike="noStrike">
                <a:solidFill>
                  <a:schemeClr val="dk1"/>
                </a:solidFill>
                <a:effectLst/>
                <a:uFillTx/>
                <a:latin typeface="Arial"/>
                <a:ea typeface="Times New Roman"/>
              </a:rPr>
              <a:t>“Covid 19 salgını sonrası dünyada ve ülkemizde meydana gelen ekonomik durgunluk, üretim süreçlerindeki yavaşlama sonunda fiyatlarda meydana gelen ani, orantısız yükselişle birlikte paranın alım gücündeki değişiklikler ile taşınır ve taşınmaz değerlerinde oluşan büyük artışlar, 7343 sayılı Kanun ile açık artırma yönteminde yapılan değişiklikle beraber muhammen değerin üzerinde sonuçlanan satışların artmış olması da dikkate alınarak, Dairemizce görüş değişikliğine gidilmek suretiyle, ihale edilen mal muhammen bedelin üstünde bir bedelle satılmış olmakla beraber yapılan usulsüzlük malın daha yüksek bedelle satılmasını önlemiş ise (yani ihalenin feshi sebebi olarak dayanılan yolsuzluk yapılmamış olsa idi mal daha yüksek bedelle satılabilecek idi ise) malın daha yüksek bir bedelle satılamamış olmasından zarar görmüş olan ilgilinin ihalenin feshini istemekte hukuki yararı bulunduğunun kabulü gerekeceği görüşü benimsenmiştir. Asıl olan malın gerçek değerinden ihale edilmesi olup, malın salt muhammen değerin üzerinde satılmış olması her zaman zarar unsurunun oluşmayacağı ve malın gerçek değerini bulduğu anlamında yorumlanamaz.” </a:t>
            </a:r>
            <a:r>
              <a:rPr lang="tr-TR" sz="2000" b="0" u="none" strike="noStrike">
                <a:solidFill>
                  <a:srgbClr val="ff0000"/>
                </a:solidFill>
                <a:effectLst/>
                <a:uFillTx/>
                <a:latin typeface="Arial"/>
                <a:ea typeface="Times New Roman"/>
              </a:rPr>
              <a:t>12. HD. 2023/5827 E.</a:t>
            </a:r>
            <a:endParaRPr lang="tr-TR" sz="20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23" name="506 Serbest Form"/>
          <p:cNvSpPr/>
          <p:nvPr/>
        </p:nvSpPr>
        <p:spPr>
          <a:xfrm>
            <a:off x="876312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3816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624" name="507 Serbest Form"/>
          <p:cNvSpPr/>
          <p:nvPr/>
        </p:nvSpPr>
        <p:spPr>
          <a:xfrm>
            <a:off x="8748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3564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625" name="508 Serbest Form"/>
          <p:cNvSpPr/>
          <p:nvPr/>
        </p:nvSpPr>
        <p:spPr>
          <a:xfrm>
            <a:off x="540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1260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626" name="509 Serbest Form"/>
          <p:cNvSpPr/>
          <p:nvPr/>
        </p:nvSpPr>
        <p:spPr>
          <a:xfrm>
            <a:off x="8839080" y="0"/>
            <a:ext cx="304560" cy="6857640"/>
          </a:xfrm>
          <a:custGeom>
            <a:avLst/>
            <a:gdLst>
              <a:gd name="textAreaLeft" fmla="*/ 0 w 304560"/>
              <a:gd name="textAreaRight" fmla="*/ 304920 w 304560"/>
              <a:gd name="textAreaTop" fmla="*/ 0 h 6857640"/>
              <a:gd name="textAreaBottom" fmla="*/ 6858000 h 6857640"/>
            </a:gdLst>
            <a:ahLst/>
            <a:cxnLst/>
            <a:rect l="textAreaLeft" t="textAreaTop" r="textAreaRight" b="textAreaBottom"/>
            <a:pathLst>
              <a:path w="304800" h="6858000">
                <a:moveTo>
                  <a:pt x="0" y="6858000"/>
                </a:moveTo>
                <a:lnTo>
                  <a:pt x="304800" y="6858000"/>
                </a:lnTo>
                <a:lnTo>
                  <a:pt x="304800" y="0"/>
                </a:lnTo>
                <a:lnTo>
                  <a:pt x="0" y="0"/>
                </a:lnTo>
                <a:lnTo>
                  <a:pt x="0" y="6858000"/>
                </a:lnTo>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627" name="510 Serbest Form"/>
          <p:cNvSpPr/>
          <p:nvPr/>
        </p:nvSpPr>
        <p:spPr>
          <a:xfrm>
            <a:off x="89154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9360">
            <a:solidFill>
              <a:srgbClr val="fd8537"/>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628" name="511 Serbest Form"/>
          <p:cNvSpPr/>
          <p:nvPr/>
        </p:nvSpPr>
        <p:spPr>
          <a:xfrm>
            <a:off x="8156520" y="5715000"/>
            <a:ext cx="549000" cy="549000"/>
          </a:xfrm>
          <a:custGeom>
            <a:avLst/>
            <a:gdLst>
              <a:gd name="textAreaLeft" fmla="*/ 0 w 549000"/>
              <a:gd name="textAreaRight" fmla="*/ 549360 w 549000"/>
              <a:gd name="textAreaTop" fmla="*/ 0 h 549000"/>
              <a:gd name="textAreaBottom" fmla="*/ 549360 h 549000"/>
            </a:gdLst>
            <a:ahLst/>
            <a:cxnLst/>
            <a:rect l="textAreaLeft" t="textAreaTop" r="textAreaRight" b="textAreaBottom"/>
            <a:pathLst>
              <a:path w="549275" h="549275">
                <a:moveTo>
                  <a:pt x="274700" y="0"/>
                </a:moveTo>
                <a:lnTo>
                  <a:pt x="230130" y="3594"/>
                </a:lnTo>
                <a:lnTo>
                  <a:pt x="187854" y="14001"/>
                </a:lnTo>
                <a:lnTo>
                  <a:pt x="148437" y="30654"/>
                </a:lnTo>
                <a:lnTo>
                  <a:pt x="112443" y="52989"/>
                </a:lnTo>
                <a:lnTo>
                  <a:pt x="80438" y="80440"/>
                </a:lnTo>
                <a:lnTo>
                  <a:pt x="52986" y="112441"/>
                </a:lnTo>
                <a:lnTo>
                  <a:pt x="30651" y="148426"/>
                </a:lnTo>
                <a:lnTo>
                  <a:pt x="13999" y="187831"/>
                </a:lnTo>
                <a:lnTo>
                  <a:pt x="3593" y="230090"/>
                </a:lnTo>
                <a:lnTo>
                  <a:pt x="0" y="274637"/>
                </a:lnTo>
                <a:lnTo>
                  <a:pt x="910" y="297161"/>
                </a:lnTo>
                <a:lnTo>
                  <a:pt x="7980" y="340635"/>
                </a:lnTo>
                <a:lnTo>
                  <a:pt x="21580" y="381537"/>
                </a:lnTo>
                <a:lnTo>
                  <a:pt x="41144" y="419303"/>
                </a:lnTo>
                <a:lnTo>
                  <a:pt x="66108" y="453367"/>
                </a:lnTo>
                <a:lnTo>
                  <a:pt x="95907" y="483164"/>
                </a:lnTo>
                <a:lnTo>
                  <a:pt x="129977" y="508127"/>
                </a:lnTo>
                <a:lnTo>
                  <a:pt x="167753" y="527692"/>
                </a:lnTo>
                <a:lnTo>
                  <a:pt x="208670" y="541293"/>
                </a:lnTo>
                <a:lnTo>
                  <a:pt x="252164" y="548364"/>
                </a:lnTo>
                <a:lnTo>
                  <a:pt x="274700" y="549275"/>
                </a:lnTo>
                <a:lnTo>
                  <a:pt x="297219" y="548364"/>
                </a:lnTo>
                <a:lnTo>
                  <a:pt x="340682" y="541293"/>
                </a:lnTo>
                <a:lnTo>
                  <a:pt x="381575" y="527692"/>
                </a:lnTo>
                <a:lnTo>
                  <a:pt x="419332" y="508127"/>
                </a:lnTo>
                <a:lnTo>
                  <a:pt x="453388" y="483164"/>
                </a:lnTo>
                <a:lnTo>
                  <a:pt x="483178" y="453367"/>
                </a:lnTo>
                <a:lnTo>
                  <a:pt x="508136" y="419303"/>
                </a:lnTo>
                <a:lnTo>
                  <a:pt x="527696" y="381537"/>
                </a:lnTo>
                <a:lnTo>
                  <a:pt x="541294" y="340635"/>
                </a:lnTo>
                <a:lnTo>
                  <a:pt x="548364" y="297161"/>
                </a:lnTo>
                <a:lnTo>
                  <a:pt x="549275" y="274637"/>
                </a:lnTo>
                <a:lnTo>
                  <a:pt x="548364" y="252113"/>
                </a:lnTo>
                <a:lnTo>
                  <a:pt x="541294" y="208639"/>
                </a:lnTo>
                <a:lnTo>
                  <a:pt x="527696" y="167737"/>
                </a:lnTo>
                <a:lnTo>
                  <a:pt x="508136" y="129971"/>
                </a:lnTo>
                <a:lnTo>
                  <a:pt x="483178" y="95907"/>
                </a:lnTo>
                <a:lnTo>
                  <a:pt x="453388" y="66110"/>
                </a:lnTo>
                <a:lnTo>
                  <a:pt x="419332" y="41147"/>
                </a:lnTo>
                <a:lnTo>
                  <a:pt x="381575" y="21582"/>
                </a:lnTo>
                <a:lnTo>
                  <a:pt x="340682" y="7981"/>
                </a:lnTo>
                <a:lnTo>
                  <a:pt x="297219" y="910"/>
                </a:lnTo>
                <a:lnTo>
                  <a:pt x="274700" y="0"/>
                </a:lnTo>
                <a:close/>
              </a:path>
            </a:pathLst>
          </a:custGeom>
          <a:solidFill>
            <a:srgbClr val="fd8537"/>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629" name="512 Serbest Form"/>
          <p:cNvSpPr/>
          <p:nvPr/>
        </p:nvSpPr>
        <p:spPr>
          <a:xfrm>
            <a:off x="380880" y="642960"/>
            <a:ext cx="8153280" cy="6067800"/>
          </a:xfrm>
          <a:custGeom>
            <a:avLst/>
            <a:gdLst>
              <a:gd name="textAreaLeft" fmla="*/ 0 w 8153280"/>
              <a:gd name="textAreaRight" fmla="*/ 8153640 w 8153280"/>
              <a:gd name="textAreaTop" fmla="*/ 0 h 6067800"/>
              <a:gd name="textAreaBottom" fmla="*/ 6068160 h 606780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0" rIns="0" tIns="0" bIns="0" anchor="t">
            <a:spAutoFit/>
          </a:bodyPr>
          <a:p>
            <a:pPr algn="just" defTabSz="914400">
              <a:lnSpc>
                <a:spcPct val="100000"/>
              </a:lnSpc>
            </a:pPr>
            <a:endParaRPr lang="tr-TR" sz="2000" b="0" u="none" strike="noStrike">
              <a:solidFill>
                <a:srgbClr val="000000"/>
              </a:solidFill>
              <a:effectLst/>
              <a:uFillTx/>
              <a:latin typeface="Arial"/>
            </a:endParaRPr>
          </a:p>
          <a:p>
            <a:pPr algn="just" defTabSz="914400">
              <a:lnSpc>
                <a:spcPct val="100000"/>
              </a:lnSpc>
            </a:pPr>
            <a:r>
              <a:rPr lang="tr-TR" sz="2000" b="0" u="none" strike="noStrike">
                <a:solidFill>
                  <a:srgbClr val="000000"/>
                </a:solidFill>
                <a:effectLst/>
                <a:uFillTx/>
                <a:latin typeface="Arial"/>
                <a:ea typeface="DejaVu Sans"/>
              </a:rPr>
              <a:t>	</a:t>
            </a:r>
            <a:r>
              <a:rPr lang="tr-TR" sz="2000" b="0" u="none" strike="noStrike">
                <a:solidFill>
                  <a:srgbClr val="000000"/>
                </a:solidFill>
                <a:effectLst/>
                <a:uFillTx/>
                <a:latin typeface="Arial"/>
                <a:ea typeface="DejaVu Sans"/>
              </a:rPr>
              <a:t>“İhale kesinleşinceye kadarki </a:t>
            </a:r>
            <a:r>
              <a:rPr lang="tr-TR" sz="2000" b="1" u="none" strike="noStrike">
                <a:solidFill>
                  <a:srgbClr val="000000"/>
                </a:solidFill>
                <a:effectLst/>
                <a:uFillTx/>
                <a:latin typeface="Arial"/>
                <a:ea typeface="DejaVu Sans"/>
              </a:rPr>
              <a:t>nemalandırma</a:t>
            </a:r>
            <a:r>
              <a:rPr lang="tr-TR" sz="2000" b="0" u="none" strike="noStrike">
                <a:solidFill>
                  <a:srgbClr val="000000"/>
                </a:solidFill>
                <a:effectLst/>
                <a:uFillTx/>
                <a:latin typeface="Arial"/>
                <a:ea typeface="DejaVu Sans"/>
              </a:rPr>
              <a:t> hak sahibine; ihale kesinleştikten sonraki nemalandırma devlete aittir.” </a:t>
            </a:r>
            <a:r>
              <a:rPr lang="tr-TR" sz="2500" b="0" u="none" strike="noStrike">
                <a:solidFill>
                  <a:srgbClr val="ff0000"/>
                </a:solidFill>
                <a:effectLst/>
                <a:uFillTx/>
                <a:latin typeface="Arial"/>
                <a:ea typeface="DejaVu Sans"/>
              </a:rPr>
              <a:t>???</a:t>
            </a:r>
            <a:endParaRPr lang="tr-TR" sz="2500" b="0" u="none" strike="noStrike">
              <a:solidFill>
                <a:srgbClr val="000000"/>
              </a:solidFill>
              <a:effectLst/>
              <a:uFillTx/>
              <a:latin typeface="Arial"/>
            </a:endParaRPr>
          </a:p>
          <a:p>
            <a:pPr defTabSz="914400">
              <a:lnSpc>
                <a:spcPct val="100000"/>
              </a:lnSpc>
            </a:pPr>
            <a:r>
              <a:rPr lang="tr-TR" sz="2000" b="0" u="none" strike="noStrike">
                <a:solidFill>
                  <a:srgbClr val="000000"/>
                </a:solidFill>
                <a:effectLst/>
                <a:uFillTx/>
                <a:latin typeface="Arial"/>
                <a:ea typeface="DejaVu Sans"/>
              </a:rPr>
              <a:t> </a:t>
            </a:r>
            <a:r>
              <a:rPr lang="tr-TR" sz="2000" b="0" u="none" strike="noStrike">
                <a:solidFill>
                  <a:srgbClr val="000000"/>
                </a:solidFill>
                <a:effectLst/>
                <a:uFillTx/>
                <a:latin typeface="Arial"/>
                <a:ea typeface="DejaVu Sans"/>
              </a:rPr>
              <a:t>	</a:t>
            </a:r>
            <a:r>
              <a:rPr lang="tr-TR" sz="2000" b="0" u="none" strike="noStrike">
                <a:solidFill>
                  <a:srgbClr val="ff0000"/>
                </a:solidFill>
                <a:effectLst/>
                <a:uFillTx/>
                <a:latin typeface="Arial"/>
                <a:ea typeface="Times New Roman"/>
              </a:rPr>
              <a:t> 12.HD. </a:t>
            </a:r>
            <a:r>
              <a:rPr lang="tr-TR" sz="2000" b="0" u="none" strike="noStrike">
                <a:solidFill>
                  <a:srgbClr val="ff0000"/>
                </a:solidFill>
                <a:effectLst/>
                <a:uFillTx/>
                <a:latin typeface="Arial"/>
                <a:ea typeface="DejaVu Sans"/>
              </a:rPr>
              <a:t>2015/4678 E.</a:t>
            </a:r>
            <a:endParaRPr lang="tr-TR" sz="2000" b="0" u="none" strike="noStrike">
              <a:solidFill>
                <a:srgbClr val="000000"/>
              </a:solidFill>
              <a:effectLst/>
              <a:uFillTx/>
              <a:latin typeface="Arial"/>
            </a:endParaRPr>
          </a:p>
          <a:p>
            <a:pPr defTabSz="914400">
              <a:lnSpc>
                <a:spcPct val="100000"/>
              </a:lnSpc>
            </a:pPr>
            <a:endParaRPr lang="tr-TR" sz="2000" b="0" u="none" strike="noStrike">
              <a:solidFill>
                <a:srgbClr val="000000"/>
              </a:solidFill>
              <a:effectLst/>
              <a:uFillTx/>
              <a:latin typeface="Arial"/>
            </a:endParaRPr>
          </a:p>
          <a:p>
            <a:pPr algn="just" defTabSz="914400">
              <a:lnSpc>
                <a:spcPct val="100000"/>
              </a:lnSpc>
            </a:pPr>
            <a:r>
              <a:rPr lang="tr-TR" sz="2000" b="0" u="none" strike="noStrike">
                <a:solidFill>
                  <a:srgbClr val="000000"/>
                </a:solidFill>
                <a:effectLst/>
                <a:uFillTx/>
                <a:latin typeface="Arial"/>
                <a:ea typeface="DejaVu Sans"/>
              </a:rPr>
              <a:t>	</a:t>
            </a:r>
            <a:r>
              <a:rPr lang="tr-TR" sz="2000" b="0" u="none" strike="noStrike">
                <a:solidFill>
                  <a:srgbClr val="000000"/>
                </a:solidFill>
                <a:effectLst/>
                <a:uFillTx/>
                <a:latin typeface="Arial"/>
                <a:ea typeface="DejaVu Sans"/>
              </a:rPr>
              <a:t>“İİK 140 vd. göre sıra cetveline itiraz halinde müdürlükçe ödenmeyen paranın nemalandırılacağına ilişkin bir düzenleme bulunmadığı ancak; müdürlükçe paranın bankaya yatırılması sonucu elde edilen faiz gelirinin hazineye ait olacağı yönünde uygulama mevcutken; Harçlar K. 36/1,2 fıkralarının </a:t>
            </a:r>
            <a:r>
              <a:rPr lang="tr-TR" sz="2000" b="1" u="none" strike="noStrike">
                <a:solidFill>
                  <a:srgbClr val="000000"/>
                </a:solidFill>
                <a:effectLst/>
                <a:uFillTx/>
                <a:latin typeface="Arial"/>
                <a:ea typeface="DejaVu Sans"/>
              </a:rPr>
              <a:t>Anayasa Mahkemesince iptali </a:t>
            </a:r>
            <a:r>
              <a:rPr lang="tr-TR" sz="2000" b="0" u="none" strike="noStrike">
                <a:solidFill>
                  <a:srgbClr val="000000"/>
                </a:solidFill>
                <a:effectLst/>
                <a:uFillTx/>
                <a:latin typeface="Arial"/>
                <a:ea typeface="DejaVu Sans"/>
              </a:rPr>
              <a:t>nedeniyle, bir </a:t>
            </a:r>
            <a:r>
              <a:rPr lang="tr-TR" sz="2000" b="1" u="none" strike="noStrike">
                <a:solidFill>
                  <a:srgbClr val="000000"/>
                </a:solidFill>
                <a:effectLst/>
                <a:uFillTx/>
                <a:latin typeface="Arial"/>
                <a:ea typeface="DejaVu Sans"/>
              </a:rPr>
              <a:t>nema geliri </a:t>
            </a:r>
            <a:r>
              <a:rPr lang="tr-TR" sz="2000" b="0" u="none" strike="noStrike">
                <a:solidFill>
                  <a:srgbClr val="000000"/>
                </a:solidFill>
                <a:effectLst/>
                <a:uFillTx/>
                <a:latin typeface="Arial"/>
                <a:ea typeface="DejaVu Sans"/>
              </a:rPr>
              <a:t>varsa bunun </a:t>
            </a:r>
            <a:r>
              <a:rPr lang="tr-TR" sz="2000" b="1" u="none" strike="noStrike">
                <a:solidFill>
                  <a:srgbClr val="000000"/>
                </a:solidFill>
                <a:effectLst/>
                <a:uFillTx/>
                <a:latin typeface="Arial"/>
                <a:ea typeface="DejaVu Sans"/>
              </a:rPr>
              <a:t>hak sahiplerine </a:t>
            </a:r>
            <a:r>
              <a:rPr lang="tr-TR" sz="2000" b="0" u="none" strike="noStrike">
                <a:solidFill>
                  <a:srgbClr val="000000"/>
                </a:solidFill>
                <a:effectLst/>
                <a:uFillTx/>
                <a:latin typeface="Arial"/>
                <a:ea typeface="DejaVu Sans"/>
              </a:rPr>
              <a:t>ödenmesi gerekir”. </a:t>
            </a:r>
            <a:r>
              <a:rPr lang="tr-TR" sz="2000" b="0" u="none" strike="noStrike">
                <a:solidFill>
                  <a:srgbClr val="ff0000"/>
                </a:solidFill>
                <a:effectLst/>
                <a:uFillTx/>
                <a:latin typeface="Arial"/>
                <a:ea typeface="DejaVu Sans"/>
              </a:rPr>
              <a:t>12 HD 2023/6053 E.</a:t>
            </a:r>
            <a:endParaRPr lang="tr-TR" sz="2000" b="0" u="none" strike="noStrike">
              <a:solidFill>
                <a:srgbClr val="000000"/>
              </a:solidFill>
              <a:effectLst/>
              <a:uFillTx/>
              <a:latin typeface="Arial"/>
            </a:endParaRPr>
          </a:p>
          <a:p>
            <a:pPr defTabSz="914400">
              <a:lnSpc>
                <a:spcPct val="100000"/>
              </a:lnSpc>
            </a:pPr>
            <a:endParaRPr lang="tr-TR" sz="2000" b="0" u="none" strike="noStrike">
              <a:solidFill>
                <a:srgbClr val="000000"/>
              </a:solidFill>
              <a:effectLst/>
              <a:uFillTx/>
              <a:latin typeface="Arial"/>
            </a:endParaRPr>
          </a:p>
          <a:p>
            <a:pPr algn="just" defTabSz="914400">
              <a:lnSpc>
                <a:spcPct val="100000"/>
              </a:lnSpc>
            </a:pPr>
            <a:r>
              <a:rPr lang="tr-TR" sz="2000" b="0" u="none" strike="noStrike">
                <a:solidFill>
                  <a:srgbClr val="000000"/>
                </a:solidFill>
                <a:effectLst/>
                <a:uFillTx/>
                <a:latin typeface="Arial"/>
                <a:ea typeface="DejaVu Sans"/>
              </a:rPr>
              <a:t>	</a:t>
            </a:r>
            <a:r>
              <a:rPr lang="tr-TR" sz="2000" b="0" u="none" strike="noStrike">
                <a:solidFill>
                  <a:srgbClr val="000000"/>
                </a:solidFill>
                <a:effectLst/>
                <a:uFillTx/>
                <a:latin typeface="Arial"/>
                <a:ea typeface="DejaVu Sans"/>
              </a:rPr>
              <a:t>“İhale konusu menkullerin </a:t>
            </a:r>
            <a:r>
              <a:rPr lang="tr-TR" sz="2000" b="1" u="none" strike="noStrike">
                <a:solidFill>
                  <a:srgbClr val="000000"/>
                </a:solidFill>
                <a:effectLst/>
                <a:uFillTx/>
                <a:latin typeface="Arial"/>
                <a:ea typeface="DejaVu Sans"/>
              </a:rPr>
              <a:t>çalınması veya eksik teslim</a:t>
            </a:r>
            <a:r>
              <a:rPr lang="tr-TR" sz="2000" b="0" u="none" strike="noStrike">
                <a:solidFill>
                  <a:srgbClr val="000000"/>
                </a:solidFill>
                <a:effectLst/>
                <a:uFillTx/>
                <a:latin typeface="Arial"/>
                <a:ea typeface="DejaVu Sans"/>
              </a:rPr>
              <a:t> edilmesinde, alıcı ihale bedelinin iadesini isteyemez. Uğranılan zararın tahsili genel mahkemede yargılamayı gerektirir.”</a:t>
            </a:r>
            <a:endParaRPr lang="tr-TR" sz="2000" b="0" u="none" strike="noStrike">
              <a:solidFill>
                <a:srgbClr val="000000"/>
              </a:solidFill>
              <a:effectLst/>
              <a:uFillTx/>
              <a:latin typeface="Arial"/>
            </a:endParaRPr>
          </a:p>
          <a:p>
            <a:pPr defTabSz="914400">
              <a:lnSpc>
                <a:spcPct val="100000"/>
              </a:lnSpc>
            </a:pPr>
            <a:r>
              <a:rPr lang="tr-TR" sz="2000" b="0" u="none" strike="noStrike">
                <a:solidFill>
                  <a:srgbClr val="000000"/>
                </a:solidFill>
                <a:effectLst/>
                <a:uFillTx/>
                <a:latin typeface="Arial"/>
                <a:ea typeface="DejaVu Sans"/>
              </a:rPr>
              <a:t>	</a:t>
            </a:r>
            <a:r>
              <a:rPr lang="tr-TR" sz="2000" b="0" u="none" strike="noStrike">
                <a:solidFill>
                  <a:srgbClr val="ff0000"/>
                </a:solidFill>
                <a:effectLst/>
                <a:uFillTx/>
                <a:latin typeface="Arial"/>
                <a:ea typeface="Times New Roman"/>
              </a:rPr>
              <a:t> 12.HD. </a:t>
            </a:r>
            <a:r>
              <a:rPr lang="tr-TR" sz="2000" b="0" u="none" strike="noStrike">
                <a:solidFill>
                  <a:srgbClr val="ff0000"/>
                </a:solidFill>
                <a:effectLst/>
                <a:uFillTx/>
                <a:latin typeface="Arial"/>
                <a:ea typeface="DejaVu Sans"/>
              </a:rPr>
              <a:t>2012/16084 E. – 2020/804 E.</a:t>
            </a:r>
            <a:endParaRPr lang="tr-TR" sz="2000" b="0" u="none" strike="noStrike">
              <a:solidFill>
                <a:srgbClr val="000000"/>
              </a:solidFill>
              <a:effectLst/>
              <a:uFillTx/>
              <a:latin typeface="Arial"/>
            </a:endParaRPr>
          </a:p>
          <a:p>
            <a:pPr defTabSz="914400">
              <a:lnSpc>
                <a:spcPct val="100000"/>
              </a:lnSpc>
            </a:pPr>
            <a:endParaRPr lang="tr-TR" sz="2000" b="0" u="none" strike="noStrike">
              <a:solidFill>
                <a:srgbClr val="000000"/>
              </a:solidFill>
              <a:effectLst/>
              <a:uFillTx/>
              <a:latin typeface="Arial"/>
            </a:endParaRPr>
          </a:p>
          <a:p>
            <a:pPr marL="12600" indent="641160" algn="just" defTabSz="914400">
              <a:lnSpc>
                <a:spcPct val="100000"/>
              </a:lnSpc>
              <a:spcBef>
                <a:spcPts val="598"/>
              </a:spcBef>
              <a:tabLst>
                <a:tab algn="l" pos="0"/>
              </a:tabLst>
            </a:pPr>
            <a:endParaRPr lang="tr-TR" sz="28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30" name="2 Dikdörtgen"/>
          <p:cNvSpPr/>
          <p:nvPr/>
        </p:nvSpPr>
        <p:spPr>
          <a:xfrm>
            <a:off x="571320" y="571320"/>
            <a:ext cx="7572240" cy="545328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pPr>
            <a:r>
              <a:rPr lang="tr-TR" sz="2400" b="0" u="none" strike="noStrike">
                <a:solidFill>
                  <a:srgbClr val="ff0000"/>
                </a:solidFill>
                <a:effectLst/>
                <a:uFillTx/>
                <a:latin typeface="Arial"/>
                <a:ea typeface="DejaVu Sans"/>
              </a:rPr>
              <a:t>     İİK 111/a</a:t>
            </a:r>
            <a:endParaRPr lang="tr-TR" sz="2400" b="0" u="none" strike="noStrike">
              <a:solidFill>
                <a:srgbClr val="000000"/>
              </a:solidFill>
              <a:effectLst/>
              <a:uFillTx/>
              <a:latin typeface="Arial"/>
            </a:endParaRPr>
          </a:p>
          <a:p>
            <a:pPr defTabSz="914400">
              <a:lnSpc>
                <a:spcPct val="100000"/>
              </a:lnSpc>
            </a:pPr>
            <a:endParaRPr lang="tr-TR" sz="2000" b="0" u="none" strike="noStrike">
              <a:solidFill>
                <a:srgbClr val="000000"/>
              </a:solidFill>
              <a:effectLst/>
              <a:uFillTx/>
              <a:latin typeface="Arial"/>
            </a:endParaRPr>
          </a:p>
          <a:p>
            <a:pPr algn="just" defTabSz="914400">
              <a:lnSpc>
                <a:spcPct val="100000"/>
              </a:lnSpc>
            </a:pPr>
            <a:r>
              <a:rPr lang="tr-TR" sz="2200" b="0" u="none" strike="noStrike">
                <a:solidFill>
                  <a:schemeClr val="dk1"/>
                </a:solidFill>
                <a:effectLst/>
                <a:uFillTx/>
                <a:latin typeface="Arial"/>
                <a:ea typeface="DejaVu Sans"/>
              </a:rPr>
              <a:t>     Borçlu, kıymet takdirinin tebliğinden itibaren 7 gün içinde haczedilen malının rızaen satışı için kendisine yetki verilmesini talep edebilir. Kıymet takdiri yapılmadığı durumlarda borçlu da kıymet takdiri yapılmasını isteyebilir. İcra müdürü, kıymet takdirinin kesinleşmesinden sonra cebrî satış işlemlerini durdurarak borçluya 15 günlük süre verir. Borçluya verilen sürenin başlangıcından üçüncü fıkra uyarınca verilen icra mahkemesinin kararına kadar geçen sürede alacaklı bakımından satış isteme süresi işlemez. </a:t>
            </a:r>
            <a:endParaRPr lang="tr-TR" sz="2200" b="0" u="none" strike="noStrike">
              <a:solidFill>
                <a:srgbClr val="000000"/>
              </a:solidFill>
              <a:effectLst/>
              <a:uFillTx/>
              <a:latin typeface="Arial"/>
            </a:endParaRPr>
          </a:p>
          <a:p>
            <a:pPr algn="just" defTabSz="914400">
              <a:lnSpc>
                <a:spcPct val="100000"/>
              </a:lnSpc>
            </a:pPr>
            <a:endParaRPr lang="tr-TR" sz="2200" b="0" u="none" strike="noStrike">
              <a:solidFill>
                <a:srgbClr val="000000"/>
              </a:solidFill>
              <a:effectLst/>
              <a:uFillTx/>
              <a:latin typeface="Arial"/>
            </a:endParaRPr>
          </a:p>
          <a:p>
            <a:pPr algn="just" defTabSz="914400">
              <a:lnSpc>
                <a:spcPct val="100000"/>
              </a:lnSpc>
            </a:pPr>
            <a:r>
              <a:rPr lang="tr-TR" sz="2200" b="0" u="none" strike="noStrike">
                <a:solidFill>
                  <a:schemeClr val="dk1"/>
                </a:solidFill>
                <a:effectLst/>
                <a:uFillTx/>
                <a:latin typeface="Arial"/>
                <a:ea typeface="DejaVu Sans"/>
              </a:rPr>
              <a:t>      Rızai satışta bedel, malın muhammen kıymetinin %90’a karşılık gelen miktarı ile rüçhanlı alacakların toplamından hangisi fazla ise bu miktarı ve mahcuz için yapılan takip masrafları toplamından az olamaz…</a:t>
            </a:r>
            <a:endParaRPr lang="tr-TR" sz="22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31" name="1 Dikdörtgen"/>
          <p:cNvSpPr/>
          <p:nvPr/>
        </p:nvSpPr>
        <p:spPr>
          <a:xfrm>
            <a:off x="571320" y="285840"/>
            <a:ext cx="8072280" cy="5911560"/>
          </a:xfrm>
          <a:prstGeom prst="rect">
            <a:avLst/>
          </a:prstGeom>
          <a:noFill/>
          <a:ln w="0">
            <a:noFill/>
          </a:ln>
        </p:spPr>
        <p:style>
          <a:lnRef idx="0"/>
          <a:fillRef idx="0"/>
          <a:effectRef idx="0"/>
          <a:fontRef idx="minor"/>
        </p:style>
        <p:txBody>
          <a:bodyPr lIns="90000" rIns="90000" tIns="45000" bIns="45000" anchor="t">
            <a:spAutoFit/>
          </a:bodyPr>
          <a:p>
            <a:pPr algn="just" defTabSz="914400">
              <a:lnSpc>
                <a:spcPct val="100000"/>
              </a:lnSpc>
            </a:pPr>
            <a:r>
              <a:rPr lang="tr-TR" sz="2400" b="0" u="none" strike="noStrike">
                <a:solidFill>
                  <a:srgbClr val="ff0000"/>
                </a:solidFill>
                <a:effectLst/>
                <a:uFillTx/>
                <a:latin typeface="Arial"/>
                <a:ea typeface="DejaVu Sans"/>
              </a:rPr>
              <a:t>	</a:t>
            </a:r>
            <a:r>
              <a:rPr lang="tr-TR" sz="2400" b="0" u="none" strike="noStrike">
                <a:solidFill>
                  <a:srgbClr val="ff0000"/>
                </a:solidFill>
                <a:effectLst/>
                <a:uFillTx/>
                <a:latin typeface="Arial"/>
                <a:ea typeface="DejaVu Sans"/>
              </a:rPr>
              <a:t>111/b</a:t>
            </a:r>
            <a:endParaRPr lang="tr-TR" sz="2400" b="0" u="none" strike="noStrike">
              <a:solidFill>
                <a:srgbClr val="000000"/>
              </a:solidFill>
              <a:effectLst/>
              <a:uFillTx/>
              <a:latin typeface="Arial"/>
            </a:endParaRPr>
          </a:p>
          <a:p>
            <a:pPr algn="just" defTabSz="914400">
              <a:lnSpc>
                <a:spcPct val="100000"/>
              </a:lnSpc>
            </a:pPr>
            <a:endParaRPr lang="tr-TR" sz="1000" b="0" u="none" strike="noStrike">
              <a:solidFill>
                <a:srgbClr val="000000"/>
              </a:solidFill>
              <a:effectLst/>
              <a:uFillTx/>
              <a:latin typeface="Arial"/>
            </a:endParaRPr>
          </a:p>
          <a:p>
            <a:pPr algn="just" defTabSz="914400">
              <a:lnSpc>
                <a:spcPct val="100000"/>
              </a:lnSpc>
            </a:pPr>
            <a:r>
              <a:rPr lang="tr-TR" sz="2200" b="0" u="none" strike="noStrike">
                <a:solidFill>
                  <a:schemeClr val="dk1"/>
                </a:solidFill>
                <a:effectLst/>
                <a:uFillTx/>
                <a:latin typeface="Arial"/>
                <a:ea typeface="DejaVu Sans"/>
              </a:rPr>
              <a:t>	</a:t>
            </a:r>
            <a:r>
              <a:rPr lang="tr-TR" sz="2200" b="0" u="none" strike="noStrike">
                <a:solidFill>
                  <a:schemeClr val="dk1"/>
                </a:solidFill>
                <a:effectLst/>
                <a:uFillTx/>
                <a:latin typeface="Arial"/>
                <a:ea typeface="DejaVu Sans"/>
              </a:rPr>
              <a:t>“Haczolunan malın satışı UYAP’a entegre elektronik satış portalında açık artırma suretiyle yapılır. </a:t>
            </a:r>
            <a:endParaRPr lang="tr-TR" sz="2200" b="0" u="none" strike="noStrike">
              <a:solidFill>
                <a:srgbClr val="000000"/>
              </a:solidFill>
              <a:effectLst/>
              <a:uFillTx/>
              <a:latin typeface="Arial"/>
            </a:endParaRPr>
          </a:p>
          <a:p>
            <a:pPr algn="just" defTabSz="914400">
              <a:lnSpc>
                <a:spcPct val="100000"/>
              </a:lnSpc>
            </a:pPr>
            <a:endParaRPr lang="tr-TR" sz="1000" b="0" u="none" strike="noStrike">
              <a:solidFill>
                <a:srgbClr val="000000"/>
              </a:solidFill>
              <a:effectLst/>
              <a:uFillTx/>
              <a:latin typeface="Arial"/>
            </a:endParaRPr>
          </a:p>
          <a:p>
            <a:pPr algn="just" defTabSz="914400">
              <a:lnSpc>
                <a:spcPct val="100000"/>
              </a:lnSpc>
            </a:pPr>
            <a:r>
              <a:rPr lang="tr-TR" sz="2200" b="0" u="none" strike="noStrike">
                <a:solidFill>
                  <a:schemeClr val="dk1"/>
                </a:solidFill>
                <a:effectLst/>
                <a:uFillTx/>
                <a:latin typeface="Arial"/>
                <a:ea typeface="DejaVu Sans"/>
              </a:rPr>
              <a:t>	</a:t>
            </a:r>
            <a:r>
              <a:rPr lang="tr-TR" sz="2200" b="0" u="none" strike="noStrike">
                <a:solidFill>
                  <a:schemeClr val="dk1"/>
                </a:solidFill>
                <a:effectLst/>
                <a:uFillTx/>
                <a:latin typeface="Arial"/>
                <a:ea typeface="DejaVu Sans"/>
              </a:rPr>
              <a:t>Açık artırmada teklif verme süresi yedi gündür. </a:t>
            </a:r>
            <a:endParaRPr lang="tr-TR" sz="2200" b="0" u="none" strike="noStrike">
              <a:solidFill>
                <a:srgbClr val="000000"/>
              </a:solidFill>
              <a:effectLst/>
              <a:uFillTx/>
              <a:latin typeface="Arial"/>
            </a:endParaRPr>
          </a:p>
          <a:p>
            <a:pPr algn="just" defTabSz="914400">
              <a:lnSpc>
                <a:spcPct val="100000"/>
              </a:lnSpc>
            </a:pPr>
            <a:endParaRPr lang="tr-TR" sz="1000" b="0" u="none" strike="noStrike">
              <a:solidFill>
                <a:srgbClr val="000000"/>
              </a:solidFill>
              <a:effectLst/>
              <a:uFillTx/>
              <a:latin typeface="Arial"/>
            </a:endParaRPr>
          </a:p>
          <a:p>
            <a:pPr algn="just" defTabSz="914400">
              <a:lnSpc>
                <a:spcPct val="100000"/>
              </a:lnSpc>
            </a:pPr>
            <a:r>
              <a:rPr lang="tr-TR" sz="2200" b="0" u="none" strike="noStrike">
                <a:solidFill>
                  <a:schemeClr val="dk1"/>
                </a:solidFill>
                <a:effectLst/>
                <a:uFillTx/>
                <a:latin typeface="Arial"/>
                <a:ea typeface="DejaVu Sans"/>
              </a:rPr>
              <a:t>	</a:t>
            </a:r>
            <a:r>
              <a:rPr lang="tr-TR" sz="2200" b="0" u="none" strike="noStrike">
                <a:solidFill>
                  <a:schemeClr val="dk1"/>
                </a:solidFill>
                <a:effectLst/>
                <a:uFillTx/>
                <a:latin typeface="Arial"/>
                <a:ea typeface="DejaVu Sans"/>
              </a:rPr>
              <a:t>Açık artırma, ilanda belirtilen gün ve saat aralığında ve teklif verme yoluyla yapılır. Teklif verenlerin kişisel bilgileri, artırma süresi içinde bilişim sistemini işleten kamu görevlileri hariç hiç kimse tarafından görülemez ve bilişim sisteminde gösterilemez. </a:t>
            </a:r>
            <a:endParaRPr lang="tr-TR" sz="2200" b="0" u="none" strike="noStrike">
              <a:solidFill>
                <a:srgbClr val="000000"/>
              </a:solidFill>
              <a:effectLst/>
              <a:uFillTx/>
              <a:latin typeface="Arial"/>
            </a:endParaRPr>
          </a:p>
          <a:p>
            <a:pPr algn="just" defTabSz="914400">
              <a:lnSpc>
                <a:spcPct val="100000"/>
              </a:lnSpc>
            </a:pPr>
            <a:endParaRPr lang="tr-TR" sz="1000" b="0" u="none" strike="noStrike">
              <a:solidFill>
                <a:srgbClr val="000000"/>
              </a:solidFill>
              <a:effectLst/>
              <a:uFillTx/>
              <a:latin typeface="Arial"/>
            </a:endParaRPr>
          </a:p>
          <a:p>
            <a:pPr algn="just" defTabSz="914400">
              <a:lnSpc>
                <a:spcPct val="100000"/>
              </a:lnSpc>
            </a:pPr>
            <a:r>
              <a:rPr lang="tr-TR" sz="2200" b="0" u="none" strike="noStrike">
                <a:solidFill>
                  <a:schemeClr val="dk1"/>
                </a:solidFill>
                <a:effectLst/>
                <a:uFillTx/>
                <a:latin typeface="Arial"/>
                <a:ea typeface="DejaVu Sans"/>
              </a:rPr>
              <a:t>	</a:t>
            </a:r>
            <a:r>
              <a:rPr lang="tr-TR" sz="2200" b="0" u="none" strike="noStrike">
                <a:solidFill>
                  <a:schemeClr val="dk1"/>
                </a:solidFill>
                <a:effectLst/>
                <a:uFillTx/>
                <a:latin typeface="Arial"/>
                <a:ea typeface="DejaVu Sans"/>
              </a:rPr>
              <a:t>Teklifler arasındaki fark, satışa çıkarılan malın muhammen kıymetinin binde beşinden ve her halde 1.000 TL’den az olamaz.</a:t>
            </a:r>
            <a:endParaRPr lang="tr-TR" sz="2200" b="0" u="none" strike="noStrike">
              <a:solidFill>
                <a:srgbClr val="000000"/>
              </a:solidFill>
              <a:effectLst/>
              <a:uFillTx/>
              <a:latin typeface="Arial"/>
            </a:endParaRPr>
          </a:p>
          <a:p>
            <a:pPr algn="just" defTabSz="914400">
              <a:lnSpc>
                <a:spcPct val="100000"/>
              </a:lnSpc>
            </a:pPr>
            <a:endParaRPr lang="tr-TR" sz="1000" b="0" u="none" strike="noStrike">
              <a:solidFill>
                <a:srgbClr val="000000"/>
              </a:solidFill>
              <a:effectLst/>
              <a:uFillTx/>
              <a:latin typeface="Arial"/>
            </a:endParaRPr>
          </a:p>
          <a:p>
            <a:pPr algn="just" defTabSz="914400">
              <a:lnSpc>
                <a:spcPct val="100000"/>
              </a:lnSpc>
            </a:pPr>
            <a:r>
              <a:rPr lang="tr-TR" sz="2200" b="0" u="none" strike="noStrike">
                <a:solidFill>
                  <a:schemeClr val="dk1"/>
                </a:solidFill>
                <a:effectLst/>
                <a:uFillTx/>
                <a:latin typeface="Arial"/>
                <a:ea typeface="DejaVu Sans"/>
              </a:rPr>
              <a:t>	</a:t>
            </a:r>
            <a:r>
              <a:rPr lang="tr-TR" sz="2200" b="0" u="none" strike="noStrike">
                <a:solidFill>
                  <a:schemeClr val="dk1"/>
                </a:solidFill>
                <a:effectLst/>
                <a:uFillTx/>
                <a:latin typeface="Arial"/>
                <a:ea typeface="DejaVu Sans"/>
              </a:rPr>
              <a:t> Açık artırmada en yüksek teklifi veren, artırma süresi içinde kendisinden yüksek bir teklif verilmedikçe teklifini çekemez ve teminatını alamaz.</a:t>
            </a:r>
            <a:endParaRPr lang="tr-TR" sz="22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 name="207 Serbest Form"/>
          <p:cNvSpPr/>
          <p:nvPr/>
        </p:nvSpPr>
        <p:spPr>
          <a:xfrm>
            <a:off x="876312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3816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80" name="208 Serbest Form"/>
          <p:cNvSpPr/>
          <p:nvPr/>
        </p:nvSpPr>
        <p:spPr>
          <a:xfrm>
            <a:off x="8748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3564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81" name="209 Serbest Form"/>
          <p:cNvSpPr/>
          <p:nvPr/>
        </p:nvSpPr>
        <p:spPr>
          <a:xfrm>
            <a:off x="540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1260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82" name="210 Serbest Form"/>
          <p:cNvSpPr/>
          <p:nvPr/>
        </p:nvSpPr>
        <p:spPr>
          <a:xfrm>
            <a:off x="8839080" y="0"/>
            <a:ext cx="304560" cy="6857640"/>
          </a:xfrm>
          <a:custGeom>
            <a:avLst/>
            <a:gdLst>
              <a:gd name="textAreaLeft" fmla="*/ 0 w 304560"/>
              <a:gd name="textAreaRight" fmla="*/ 304920 w 304560"/>
              <a:gd name="textAreaTop" fmla="*/ 0 h 6857640"/>
              <a:gd name="textAreaBottom" fmla="*/ 6858000 h 6857640"/>
            </a:gdLst>
            <a:ahLst/>
            <a:cxnLst/>
            <a:rect l="textAreaLeft" t="textAreaTop" r="textAreaRight" b="textAreaBottom"/>
            <a:pathLst>
              <a:path w="304800" h="6858000">
                <a:moveTo>
                  <a:pt x="0" y="6858000"/>
                </a:moveTo>
                <a:lnTo>
                  <a:pt x="304800" y="6858000"/>
                </a:lnTo>
                <a:lnTo>
                  <a:pt x="304800" y="0"/>
                </a:lnTo>
                <a:lnTo>
                  <a:pt x="0" y="0"/>
                </a:lnTo>
                <a:lnTo>
                  <a:pt x="0" y="6858000"/>
                </a:lnTo>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83" name="211 Serbest Form"/>
          <p:cNvSpPr/>
          <p:nvPr/>
        </p:nvSpPr>
        <p:spPr>
          <a:xfrm>
            <a:off x="89154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9360">
            <a:solidFill>
              <a:srgbClr val="fd8537"/>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84" name="212 Serbest Form"/>
          <p:cNvSpPr/>
          <p:nvPr/>
        </p:nvSpPr>
        <p:spPr>
          <a:xfrm>
            <a:off x="8156520" y="5715000"/>
            <a:ext cx="549000" cy="549000"/>
          </a:xfrm>
          <a:custGeom>
            <a:avLst/>
            <a:gdLst>
              <a:gd name="textAreaLeft" fmla="*/ 0 w 549000"/>
              <a:gd name="textAreaRight" fmla="*/ 549360 w 549000"/>
              <a:gd name="textAreaTop" fmla="*/ 0 h 549000"/>
              <a:gd name="textAreaBottom" fmla="*/ 549360 h 549000"/>
            </a:gdLst>
            <a:ahLst/>
            <a:cxnLst/>
            <a:rect l="textAreaLeft" t="textAreaTop" r="textAreaRight" b="textAreaBottom"/>
            <a:pathLst>
              <a:path w="549275" h="549275">
                <a:moveTo>
                  <a:pt x="274700" y="0"/>
                </a:moveTo>
                <a:lnTo>
                  <a:pt x="230130" y="3594"/>
                </a:lnTo>
                <a:lnTo>
                  <a:pt x="187854" y="14001"/>
                </a:lnTo>
                <a:lnTo>
                  <a:pt x="148437" y="30654"/>
                </a:lnTo>
                <a:lnTo>
                  <a:pt x="112443" y="52989"/>
                </a:lnTo>
                <a:lnTo>
                  <a:pt x="80438" y="80440"/>
                </a:lnTo>
                <a:lnTo>
                  <a:pt x="52986" y="112441"/>
                </a:lnTo>
                <a:lnTo>
                  <a:pt x="30651" y="148426"/>
                </a:lnTo>
                <a:lnTo>
                  <a:pt x="13999" y="187831"/>
                </a:lnTo>
                <a:lnTo>
                  <a:pt x="3593" y="230090"/>
                </a:lnTo>
                <a:lnTo>
                  <a:pt x="0" y="274637"/>
                </a:lnTo>
                <a:lnTo>
                  <a:pt x="910" y="297161"/>
                </a:lnTo>
                <a:lnTo>
                  <a:pt x="7980" y="340635"/>
                </a:lnTo>
                <a:lnTo>
                  <a:pt x="21580" y="381537"/>
                </a:lnTo>
                <a:lnTo>
                  <a:pt x="41144" y="419303"/>
                </a:lnTo>
                <a:lnTo>
                  <a:pt x="66108" y="453367"/>
                </a:lnTo>
                <a:lnTo>
                  <a:pt x="95907" y="483164"/>
                </a:lnTo>
                <a:lnTo>
                  <a:pt x="129977" y="508127"/>
                </a:lnTo>
                <a:lnTo>
                  <a:pt x="167753" y="527692"/>
                </a:lnTo>
                <a:lnTo>
                  <a:pt x="208670" y="541293"/>
                </a:lnTo>
                <a:lnTo>
                  <a:pt x="252164" y="548364"/>
                </a:lnTo>
                <a:lnTo>
                  <a:pt x="274700" y="549275"/>
                </a:lnTo>
                <a:lnTo>
                  <a:pt x="297219" y="548364"/>
                </a:lnTo>
                <a:lnTo>
                  <a:pt x="340682" y="541293"/>
                </a:lnTo>
                <a:lnTo>
                  <a:pt x="381575" y="527692"/>
                </a:lnTo>
                <a:lnTo>
                  <a:pt x="419332" y="508127"/>
                </a:lnTo>
                <a:lnTo>
                  <a:pt x="453388" y="483164"/>
                </a:lnTo>
                <a:lnTo>
                  <a:pt x="483178" y="453367"/>
                </a:lnTo>
                <a:lnTo>
                  <a:pt x="508136" y="419303"/>
                </a:lnTo>
                <a:lnTo>
                  <a:pt x="527696" y="381537"/>
                </a:lnTo>
                <a:lnTo>
                  <a:pt x="541294" y="340635"/>
                </a:lnTo>
                <a:lnTo>
                  <a:pt x="548364" y="297161"/>
                </a:lnTo>
                <a:lnTo>
                  <a:pt x="549275" y="274637"/>
                </a:lnTo>
                <a:lnTo>
                  <a:pt x="548364" y="252113"/>
                </a:lnTo>
                <a:lnTo>
                  <a:pt x="541294" y="208639"/>
                </a:lnTo>
                <a:lnTo>
                  <a:pt x="527696" y="167737"/>
                </a:lnTo>
                <a:lnTo>
                  <a:pt x="508136" y="129971"/>
                </a:lnTo>
                <a:lnTo>
                  <a:pt x="483178" y="95907"/>
                </a:lnTo>
                <a:lnTo>
                  <a:pt x="453388" y="66110"/>
                </a:lnTo>
                <a:lnTo>
                  <a:pt x="419332" y="41147"/>
                </a:lnTo>
                <a:lnTo>
                  <a:pt x="381575" y="21582"/>
                </a:lnTo>
                <a:lnTo>
                  <a:pt x="340682" y="7981"/>
                </a:lnTo>
                <a:lnTo>
                  <a:pt x="297219" y="910"/>
                </a:lnTo>
                <a:lnTo>
                  <a:pt x="274700" y="0"/>
                </a:lnTo>
                <a:close/>
              </a:path>
            </a:pathLst>
          </a:custGeom>
          <a:solidFill>
            <a:srgbClr val="fd8537"/>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85" name="213 Dikdörtgen"/>
          <p:cNvSpPr/>
          <p:nvPr/>
        </p:nvSpPr>
        <p:spPr>
          <a:xfrm>
            <a:off x="380880" y="857160"/>
            <a:ext cx="8153280" cy="5641560"/>
          </a:xfrm>
          <a:prstGeom prst="rect">
            <a:avLst/>
          </a:prstGeom>
          <a:noFill/>
          <a:ln w="0">
            <a:noFill/>
          </a:ln>
        </p:spPr>
        <p:style>
          <a:lnRef idx="0"/>
          <a:fillRef idx="0"/>
          <a:effectRef idx="0"/>
          <a:fontRef idx="minor"/>
        </p:style>
        <p:txBody>
          <a:bodyPr lIns="90000" rIns="90000" tIns="46800" bIns="46800" anchor="t">
            <a:spAutoFit/>
          </a:bodyPr>
          <a:p>
            <a:pPr marL="7920" algn="just" defTabSz="914400">
              <a:lnSpc>
                <a:spcPct val="100000"/>
              </a:lnSpc>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800" b="0" u="none" strike="noStrike">
                <a:solidFill>
                  <a:srgbClr val="000000"/>
                </a:solidFill>
                <a:effectLst/>
                <a:uFillTx/>
                <a:latin typeface="Arial"/>
                <a:ea typeface="Times New Roman"/>
              </a:rPr>
              <a:t>     “</a:t>
            </a:r>
            <a:r>
              <a:rPr lang="tr-TR" sz="2400" b="0" u="none" strike="noStrike">
                <a:solidFill>
                  <a:srgbClr val="000000"/>
                </a:solidFill>
                <a:effectLst/>
                <a:uFillTx/>
                <a:latin typeface="Arial"/>
                <a:ea typeface="NSimSun"/>
              </a:rPr>
              <a:t>TMSF’nin 6183 S. Kanuna bağlı olmaksızın yaptığı satışlarda  ihalenin feshi davası </a:t>
            </a:r>
            <a:r>
              <a:rPr lang="tr-TR" sz="2400" b="1" u="none" strike="noStrike">
                <a:solidFill>
                  <a:srgbClr val="000000"/>
                </a:solidFill>
                <a:effectLst/>
                <a:uFillTx/>
                <a:latin typeface="Arial"/>
                <a:ea typeface="NSimSun"/>
              </a:rPr>
              <a:t>idare mahkemesinde</a:t>
            </a:r>
            <a:r>
              <a:rPr lang="tr-TR" sz="2400" b="0" u="none" strike="noStrike">
                <a:solidFill>
                  <a:srgbClr val="000000"/>
                </a:solidFill>
                <a:effectLst/>
                <a:uFillTx/>
                <a:latin typeface="Arial"/>
                <a:ea typeface="NSimSun"/>
              </a:rPr>
              <a:t>; 6183 S. K. hükümlerine göre yaptığı satışlarda aynı kanunun 99 maddesine göre taşınmazın bulunduğu yer </a:t>
            </a:r>
            <a:r>
              <a:rPr lang="tr-TR" sz="2400" b="1" u="none" strike="noStrike">
                <a:solidFill>
                  <a:srgbClr val="000000"/>
                </a:solidFill>
                <a:effectLst/>
                <a:uFillTx/>
                <a:latin typeface="Arial"/>
                <a:ea typeface="NSimSun"/>
              </a:rPr>
              <a:t>icra mahkemesinde </a:t>
            </a:r>
            <a:r>
              <a:rPr lang="tr-TR" sz="2400" b="0" u="none" strike="noStrike">
                <a:solidFill>
                  <a:srgbClr val="000000"/>
                </a:solidFill>
                <a:effectLst/>
                <a:uFillTx/>
                <a:latin typeface="Arial"/>
                <a:ea typeface="NSimSun"/>
              </a:rPr>
              <a:t>görülür.”</a:t>
            </a:r>
            <a:endParaRPr lang="tr-TR" sz="2400" b="0" u="none" strike="noStrike">
              <a:solidFill>
                <a:srgbClr val="000000"/>
              </a:solidFill>
              <a:effectLst/>
              <a:uFillTx/>
              <a:latin typeface="Arial"/>
            </a:endParaRPr>
          </a:p>
          <a:p>
            <a:pPr marL="7920" algn="just" defTabSz="914400">
              <a:lnSpc>
                <a:spcPct val="100000"/>
              </a:lnSpc>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400" b="0" u="none" strike="noStrike">
                <a:solidFill>
                  <a:srgbClr val="ff0000"/>
                </a:solidFill>
                <a:effectLst/>
                <a:uFillTx/>
                <a:latin typeface="Arial"/>
                <a:ea typeface="Times New Roman"/>
              </a:rPr>
              <a:t>	</a:t>
            </a:r>
            <a:r>
              <a:rPr lang="tr-TR" sz="2400" b="0" u="none" strike="noStrike">
                <a:solidFill>
                  <a:srgbClr val="ff0000"/>
                </a:solidFill>
                <a:effectLst/>
                <a:uFillTx/>
                <a:latin typeface="Arial"/>
                <a:ea typeface="Times New Roman"/>
              </a:rPr>
              <a:t>12.HD. 2012/34085 E.</a:t>
            </a:r>
            <a:endParaRPr lang="tr-TR" sz="2400" b="0" u="none" strike="noStrike">
              <a:solidFill>
                <a:srgbClr val="000000"/>
              </a:solidFill>
              <a:effectLst/>
              <a:uFillTx/>
              <a:latin typeface="Arial"/>
            </a:endParaRPr>
          </a:p>
          <a:p>
            <a:pPr marL="7920" algn="just" defTabSz="914400">
              <a:lnSpc>
                <a:spcPct val="100000"/>
              </a:lnSpc>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endParaRPr lang="tr-TR" sz="2400" b="0" u="none" strike="noStrike">
              <a:solidFill>
                <a:srgbClr val="000000"/>
              </a:solidFill>
              <a:effectLst/>
              <a:uFillTx/>
              <a:latin typeface="Arial"/>
            </a:endParaRPr>
          </a:p>
          <a:p>
            <a:pPr marL="7920" algn="just" defTabSz="914400">
              <a:lnSpc>
                <a:spcPct val="100000"/>
              </a:lnSpc>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400" b="0" u="none" strike="noStrike">
                <a:solidFill>
                  <a:srgbClr val="000000"/>
                </a:solidFill>
                <a:effectLst/>
                <a:uFillTx/>
                <a:latin typeface="Arial"/>
                <a:ea typeface="NSimSun"/>
              </a:rPr>
              <a:t>	</a:t>
            </a:r>
            <a:r>
              <a:rPr lang="tr-TR" sz="2400" b="0" u="none" strike="noStrike">
                <a:solidFill>
                  <a:srgbClr val="000000"/>
                </a:solidFill>
                <a:effectLst/>
                <a:uFillTx/>
                <a:latin typeface="Arial"/>
                <a:ea typeface="NSimSun"/>
              </a:rPr>
              <a:t>“Pazarlık suretiyle satışta ihalenin feshi davası icra mahkemesinde açılırsa mahkeme görev yönünden red kararı veremez. </a:t>
            </a:r>
            <a:r>
              <a:rPr lang="tr-TR" sz="2400" b="1" u="none" strike="noStrike">
                <a:solidFill>
                  <a:srgbClr val="000000"/>
                </a:solidFill>
                <a:effectLst/>
                <a:uFillTx/>
                <a:latin typeface="Arial"/>
                <a:ea typeface="NSimSun"/>
              </a:rPr>
              <a:t>Görevsizlik kararı </a:t>
            </a:r>
            <a:r>
              <a:rPr lang="tr-TR" sz="2400" b="0" u="none" strike="noStrike">
                <a:solidFill>
                  <a:srgbClr val="000000"/>
                </a:solidFill>
                <a:effectLst/>
                <a:uFillTx/>
                <a:latin typeface="Arial"/>
                <a:ea typeface="NSimSun"/>
              </a:rPr>
              <a:t>vermesi gerekir. (Eğer yargı yolu farklı ise yani idari yargı görevli ise o zaman görev yönünden red kararı verilir.)”</a:t>
            </a:r>
            <a:endParaRPr lang="tr-TR" sz="2400" b="0" u="none" strike="noStrike">
              <a:solidFill>
                <a:srgbClr val="000000"/>
              </a:solidFill>
              <a:effectLst/>
              <a:uFillTx/>
              <a:latin typeface="Arial"/>
            </a:endParaRPr>
          </a:p>
          <a:p>
            <a:pPr marL="7920" algn="just" defTabSz="914400">
              <a:lnSpc>
                <a:spcPct val="100000"/>
              </a:lnSpc>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400" b="0" u="none" strike="noStrike">
                <a:solidFill>
                  <a:srgbClr val="000000"/>
                </a:solidFill>
                <a:effectLst/>
                <a:uFillTx/>
                <a:latin typeface="Arial"/>
                <a:ea typeface="NSimSun"/>
              </a:rPr>
              <a:t>	</a:t>
            </a:r>
            <a:r>
              <a:rPr lang="tr-TR" sz="2400" b="0" u="none" strike="noStrike">
                <a:solidFill>
                  <a:srgbClr val="ff0000"/>
                </a:solidFill>
                <a:effectLst/>
                <a:uFillTx/>
                <a:latin typeface="Arial"/>
                <a:ea typeface="Times New Roman"/>
              </a:rPr>
              <a:t>12 HD. 2015/16139 E.</a:t>
            </a:r>
            <a:endParaRPr lang="tr-TR" sz="2400" b="0" u="none" strike="noStrike">
              <a:solidFill>
                <a:srgbClr val="000000"/>
              </a:solidFill>
              <a:effectLst/>
              <a:uFillTx/>
              <a:latin typeface="Arial"/>
            </a:endParaRPr>
          </a:p>
          <a:p>
            <a:pPr marL="7920" algn="just" defTabSz="914400">
              <a:lnSpc>
                <a:spcPct val="100000"/>
              </a:lnSpc>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endParaRPr lang="tr-TR" sz="2400" b="0" u="none" strike="noStrike">
              <a:solidFill>
                <a:srgbClr val="000000"/>
              </a:solidFill>
              <a:effectLst/>
              <a:uFillTx/>
              <a:latin typeface="Arial"/>
            </a:endParaRPr>
          </a:p>
          <a:p>
            <a:pPr marL="7920" algn="just" defTabSz="914400">
              <a:lnSpc>
                <a:spcPct val="100000"/>
              </a:lnSpc>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endParaRPr lang="tr-TR" sz="24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32" name="1 Dikdörtgen"/>
          <p:cNvSpPr/>
          <p:nvPr/>
        </p:nvSpPr>
        <p:spPr>
          <a:xfrm>
            <a:off x="571320" y="285840"/>
            <a:ext cx="8072280" cy="4084200"/>
          </a:xfrm>
          <a:prstGeom prst="rect">
            <a:avLst/>
          </a:prstGeom>
          <a:noFill/>
          <a:ln w="0">
            <a:noFill/>
          </a:ln>
        </p:spPr>
        <p:style>
          <a:lnRef idx="0"/>
          <a:fillRef idx="0"/>
          <a:effectRef idx="0"/>
          <a:fontRef idx="minor"/>
        </p:style>
        <p:txBody>
          <a:bodyPr lIns="90000" rIns="90000" tIns="45000" bIns="45000" anchor="t">
            <a:spAutoFit/>
          </a:bodyPr>
          <a:p>
            <a:pPr algn="just" defTabSz="914400">
              <a:lnSpc>
                <a:spcPct val="100000"/>
              </a:lnSpc>
            </a:pPr>
            <a:endParaRPr lang="tr-TR" sz="2400" b="0" u="none" strike="noStrike">
              <a:solidFill>
                <a:srgbClr val="000000"/>
              </a:solidFill>
              <a:effectLst/>
              <a:uFillTx/>
              <a:latin typeface="Arial"/>
            </a:endParaRPr>
          </a:p>
          <a:p>
            <a:pPr algn="just" defTabSz="914400">
              <a:lnSpc>
                <a:spcPct val="100000"/>
              </a:lnSpc>
            </a:pPr>
            <a:r>
              <a:rPr lang="tr-TR" sz="2000" b="0" u="none" strike="noStrike">
                <a:solidFill>
                  <a:schemeClr val="dk1"/>
                </a:solidFill>
                <a:effectLst/>
                <a:uFillTx/>
                <a:latin typeface="Arial"/>
                <a:ea typeface="DejaVu Sans"/>
              </a:rPr>
              <a:t>	</a:t>
            </a:r>
            <a:r>
              <a:rPr lang="tr-TR" sz="2000" b="0" u="none" strike="noStrike">
                <a:solidFill>
                  <a:schemeClr val="dk1"/>
                </a:solidFill>
                <a:effectLst/>
                <a:uFillTx/>
                <a:latin typeface="Arial"/>
                <a:ea typeface="DejaVu Sans"/>
              </a:rPr>
              <a:t>Açık artırma süresinin son on dakikası içinde yeni bir teklifin verilmesi halinde açık artırma üç dakika uzatılır. Uzama süresi içinde yeni bir teklif verilmesi halinde açık artırma süresi her yeni teklifin verilmesinden itibaren üç dakika uzatılır. Son uzama süresi içinde yeni bir teklif verilmezse mal en yüksek teklif verene ihale edilir. Uzama sürelerinin toplamı bir saati geçemez…</a:t>
            </a:r>
            <a:endParaRPr lang="tr-TR" sz="2000" b="0" u="none" strike="noStrike">
              <a:solidFill>
                <a:srgbClr val="000000"/>
              </a:solidFill>
              <a:effectLst/>
              <a:uFillTx/>
              <a:latin typeface="Arial"/>
            </a:endParaRPr>
          </a:p>
          <a:p>
            <a:pPr algn="just" defTabSz="914400">
              <a:lnSpc>
                <a:spcPct val="100000"/>
              </a:lnSpc>
            </a:pPr>
            <a:r>
              <a:rPr lang="tr-TR" sz="2000" b="0" u="none" strike="noStrike">
                <a:solidFill>
                  <a:schemeClr val="dk1"/>
                </a:solidFill>
                <a:effectLst/>
                <a:uFillTx/>
                <a:latin typeface="Arial"/>
                <a:ea typeface="DejaVu Sans"/>
              </a:rPr>
              <a:t>	</a:t>
            </a:r>
            <a:r>
              <a:rPr lang="tr-TR" sz="2000" b="0" u="none" strike="noStrike">
                <a:solidFill>
                  <a:schemeClr val="dk1"/>
                </a:solidFill>
                <a:effectLst/>
                <a:uFillTx/>
                <a:latin typeface="Arial"/>
                <a:ea typeface="DejaVu Sans"/>
              </a:rPr>
              <a:t>…</a:t>
            </a:r>
            <a:endParaRPr lang="tr-TR" sz="2000" b="0" u="none" strike="noStrike">
              <a:solidFill>
                <a:srgbClr val="000000"/>
              </a:solidFill>
              <a:effectLst/>
              <a:uFillTx/>
              <a:latin typeface="Arial"/>
            </a:endParaRPr>
          </a:p>
          <a:p>
            <a:pPr algn="just" defTabSz="914400">
              <a:lnSpc>
                <a:spcPct val="100000"/>
              </a:lnSpc>
            </a:pPr>
            <a:r>
              <a:rPr lang="tr-TR" sz="2000" b="0" u="none" strike="noStrike">
                <a:solidFill>
                  <a:schemeClr val="dk1"/>
                </a:solidFill>
                <a:effectLst/>
                <a:uFillTx/>
                <a:latin typeface="Arial"/>
                <a:ea typeface="DejaVu Sans"/>
              </a:rPr>
              <a:t>	</a:t>
            </a:r>
            <a:r>
              <a:rPr lang="tr-TR" sz="2000" b="0" u="none" strike="noStrike">
                <a:solidFill>
                  <a:schemeClr val="dk1"/>
                </a:solidFill>
                <a:effectLst/>
                <a:uFillTx/>
                <a:latin typeface="Arial"/>
                <a:ea typeface="DejaVu Sans"/>
              </a:rPr>
              <a:t>Teklif verme süresi içinde bilişim sisteminin bakımı veya iyileştirilmesi için gerekli olan işlemler yapılabilir. Bu işlemler, ihalenin geçerliliğini etkilemez.”</a:t>
            </a:r>
            <a:endParaRPr lang="tr-TR" sz="2000" b="0" u="none" strike="noStrike">
              <a:solidFill>
                <a:srgbClr val="000000"/>
              </a:solidFill>
              <a:effectLst/>
              <a:uFillTx/>
              <a:latin typeface="Arial"/>
            </a:endParaRPr>
          </a:p>
          <a:p>
            <a:pPr algn="just" defTabSz="914400">
              <a:lnSpc>
                <a:spcPct val="100000"/>
              </a:lnSpc>
            </a:pPr>
            <a:endParaRPr lang="tr-TR" sz="1900" b="0" u="none" strike="noStrike">
              <a:solidFill>
                <a:srgbClr val="000000"/>
              </a:solidFill>
              <a:effectLst/>
              <a:uFillTx/>
              <a:latin typeface="Arial"/>
            </a:endParaRPr>
          </a:p>
          <a:p>
            <a:pPr algn="just" defTabSz="914400">
              <a:lnSpc>
                <a:spcPct val="100000"/>
              </a:lnSpc>
            </a:pPr>
            <a:endParaRPr lang="tr-TR" sz="19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33" name="1 Dikdörtgen"/>
          <p:cNvSpPr/>
          <p:nvPr/>
        </p:nvSpPr>
        <p:spPr>
          <a:xfrm>
            <a:off x="571320" y="285840"/>
            <a:ext cx="8072280" cy="5303880"/>
          </a:xfrm>
          <a:prstGeom prst="rect">
            <a:avLst/>
          </a:prstGeom>
          <a:noFill/>
          <a:ln w="0">
            <a:noFill/>
          </a:ln>
        </p:spPr>
        <p:style>
          <a:lnRef idx="0"/>
          <a:fillRef idx="0"/>
          <a:effectRef idx="0"/>
          <a:fontRef idx="minor"/>
        </p:style>
        <p:txBody>
          <a:bodyPr lIns="90000" rIns="90000" tIns="45000" bIns="45000" anchor="t">
            <a:spAutoFit/>
          </a:bodyPr>
          <a:p>
            <a:pPr algn="just" defTabSz="914400">
              <a:lnSpc>
                <a:spcPct val="100000"/>
              </a:lnSpc>
            </a:pPr>
            <a:endParaRPr lang="tr-TR" sz="2400" b="0" u="none" strike="noStrike">
              <a:solidFill>
                <a:srgbClr val="000000"/>
              </a:solidFill>
              <a:effectLst/>
              <a:uFillTx/>
              <a:latin typeface="Arial"/>
            </a:endParaRPr>
          </a:p>
          <a:p>
            <a:pPr algn="ctr" defTabSz="914400">
              <a:lnSpc>
                <a:spcPct val="100000"/>
              </a:lnSpc>
            </a:pPr>
            <a:r>
              <a:rPr lang="tr-TR" sz="2000" b="1" u="none" strike="noStrike">
                <a:solidFill>
                  <a:schemeClr val="dk1"/>
                </a:solidFill>
                <a:effectLst/>
                <a:uFillTx/>
                <a:latin typeface="Arial"/>
                <a:ea typeface="DejaVu Sans"/>
              </a:rPr>
              <a:t>İHALE  SONRASI TAŞINMAZIN İDARESİ</a:t>
            </a:r>
            <a:endParaRPr lang="tr-TR" sz="2000" b="0" u="none" strike="noStrike">
              <a:solidFill>
                <a:srgbClr val="000000"/>
              </a:solidFill>
              <a:effectLst/>
              <a:uFillTx/>
              <a:latin typeface="Arial"/>
            </a:endParaRPr>
          </a:p>
          <a:p>
            <a:pPr defTabSz="914400">
              <a:lnSpc>
                <a:spcPct val="100000"/>
              </a:lnSpc>
            </a:pPr>
            <a:endParaRPr lang="tr-TR" sz="2000" b="0" u="none" strike="noStrike">
              <a:solidFill>
                <a:srgbClr val="000000"/>
              </a:solidFill>
              <a:effectLst/>
              <a:uFillTx/>
              <a:latin typeface="Arial"/>
            </a:endParaRPr>
          </a:p>
          <a:p>
            <a:pPr indent="-216000" algn="just" defTabSz="914400">
              <a:lnSpc>
                <a:spcPct val="100000"/>
              </a:lnSpc>
              <a:buClr>
                <a:srgbClr val="000000"/>
              </a:buClr>
              <a:buFont typeface="Arial"/>
              <a:buChar char="•"/>
            </a:pPr>
            <a:r>
              <a:rPr lang="tr-TR" sz="2000" b="0" u="none" strike="noStrike">
                <a:solidFill>
                  <a:schemeClr val="dk1"/>
                </a:solidFill>
                <a:effectLst/>
                <a:uFillTx/>
                <a:latin typeface="Arial"/>
                <a:ea typeface="DejaVu Sans"/>
              </a:rPr>
              <a:t> İhale kesinleşinceye kadar taşınmazın ne şekilde muhafaza ve idare edileceği icra dairesince belirlenir.</a:t>
            </a:r>
            <a:endParaRPr lang="tr-TR" sz="2000" b="0" u="none" strike="noStrike">
              <a:solidFill>
                <a:srgbClr val="000000"/>
              </a:solidFill>
              <a:effectLst/>
              <a:uFillTx/>
              <a:latin typeface="Arial"/>
            </a:endParaRPr>
          </a:p>
          <a:p>
            <a:pPr algn="just" defTabSz="914400">
              <a:lnSpc>
                <a:spcPct val="100000"/>
              </a:lnSpc>
            </a:pPr>
            <a:endParaRPr lang="tr-TR" sz="2000" b="0" u="none" strike="noStrike">
              <a:solidFill>
                <a:srgbClr val="000000"/>
              </a:solidFill>
              <a:effectLst/>
              <a:uFillTx/>
              <a:latin typeface="Arial"/>
            </a:endParaRPr>
          </a:p>
          <a:p>
            <a:pPr indent="-216000" algn="just" defTabSz="914400">
              <a:lnSpc>
                <a:spcPct val="100000"/>
              </a:lnSpc>
              <a:buClr>
                <a:srgbClr val="000000"/>
              </a:buClr>
              <a:buFont typeface="Arial"/>
              <a:buChar char="•"/>
            </a:pPr>
            <a:r>
              <a:rPr lang="tr-TR" sz="2000" b="0" u="none" strike="noStrike">
                <a:solidFill>
                  <a:schemeClr val="dk1"/>
                </a:solidFill>
                <a:effectLst/>
                <a:uFillTx/>
                <a:latin typeface="Arial"/>
                <a:ea typeface="DejaVu Sans"/>
              </a:rPr>
              <a:t> İhale alıcısının </a:t>
            </a:r>
            <a:r>
              <a:rPr lang="tr-TR" sz="2000" b="1" u="none" strike="noStrike">
                <a:solidFill>
                  <a:schemeClr val="dk1"/>
                </a:solidFill>
                <a:effectLst/>
                <a:uFillTx/>
                <a:latin typeface="Arial"/>
                <a:ea typeface="DejaVu Sans"/>
              </a:rPr>
              <a:t>talebi üzerine </a:t>
            </a:r>
            <a:r>
              <a:rPr lang="tr-TR" sz="2000" b="0" u="none" strike="noStrike">
                <a:solidFill>
                  <a:schemeClr val="dk1"/>
                </a:solidFill>
                <a:effectLst/>
                <a:uFillTx/>
                <a:latin typeface="Arial"/>
                <a:ea typeface="DejaVu Sans"/>
              </a:rPr>
              <a:t>taşınmazda kira sözleşmesiyle oturanlara </a:t>
            </a:r>
            <a:r>
              <a:rPr lang="tr-TR" sz="2000" b="1" u="none" strike="noStrike">
                <a:solidFill>
                  <a:schemeClr val="dk1"/>
                </a:solidFill>
                <a:effectLst/>
                <a:uFillTx/>
                <a:latin typeface="Arial"/>
                <a:ea typeface="DejaVu Sans"/>
              </a:rPr>
              <a:t>kira bedelini</a:t>
            </a:r>
            <a:r>
              <a:rPr lang="tr-TR" sz="2000" b="0" u="none" strike="noStrike">
                <a:solidFill>
                  <a:schemeClr val="dk1"/>
                </a:solidFill>
                <a:effectLst/>
                <a:uFillTx/>
                <a:latin typeface="Arial"/>
                <a:ea typeface="DejaVu Sans"/>
              </a:rPr>
              <a:t>, diğer hallerde bilirkişi marifetiyle tespit edilen aylık </a:t>
            </a:r>
            <a:r>
              <a:rPr lang="tr-TR" sz="2000" b="1" u="none" strike="noStrike">
                <a:solidFill>
                  <a:schemeClr val="dk1"/>
                </a:solidFill>
                <a:effectLst/>
                <a:uFillTx/>
                <a:latin typeface="Arial"/>
                <a:ea typeface="DejaVu Sans"/>
              </a:rPr>
              <a:t>kullanım bedelini </a:t>
            </a:r>
            <a:r>
              <a:rPr lang="tr-TR" sz="2000" b="0" u="none" strike="noStrike">
                <a:solidFill>
                  <a:schemeClr val="dk1"/>
                </a:solidFill>
                <a:effectLst/>
                <a:uFillTx/>
                <a:latin typeface="Arial"/>
                <a:ea typeface="DejaVu Sans"/>
              </a:rPr>
              <a:t>yatırmasını emreder.</a:t>
            </a:r>
            <a:endParaRPr lang="tr-TR" sz="2000" b="0" u="none" strike="noStrike">
              <a:solidFill>
                <a:srgbClr val="000000"/>
              </a:solidFill>
              <a:effectLst/>
              <a:uFillTx/>
              <a:latin typeface="Arial"/>
            </a:endParaRPr>
          </a:p>
          <a:p>
            <a:pPr algn="just" defTabSz="914400">
              <a:lnSpc>
                <a:spcPct val="100000"/>
              </a:lnSpc>
            </a:pPr>
            <a:endParaRPr lang="tr-TR" sz="2000" b="0" u="none" strike="noStrike">
              <a:solidFill>
                <a:srgbClr val="000000"/>
              </a:solidFill>
              <a:effectLst/>
              <a:uFillTx/>
              <a:latin typeface="Arial"/>
            </a:endParaRPr>
          </a:p>
          <a:p>
            <a:pPr indent="-216000" algn="just" defTabSz="914400">
              <a:lnSpc>
                <a:spcPct val="100000"/>
              </a:lnSpc>
              <a:buClr>
                <a:srgbClr val="000000"/>
              </a:buClr>
              <a:buFont typeface="Arial"/>
              <a:buChar char="•"/>
            </a:pPr>
            <a:r>
              <a:rPr lang="tr-TR" sz="2000" b="0" u="none" strike="noStrike">
                <a:solidFill>
                  <a:schemeClr val="dk1"/>
                </a:solidFill>
                <a:effectLst/>
                <a:uFillTx/>
                <a:latin typeface="Arial"/>
                <a:ea typeface="DejaVu Sans"/>
              </a:rPr>
              <a:t> İhtira rağmen </a:t>
            </a:r>
            <a:r>
              <a:rPr lang="tr-TR" sz="2000" b="1" u="none" strike="noStrike">
                <a:solidFill>
                  <a:schemeClr val="dk1"/>
                </a:solidFill>
                <a:effectLst/>
                <a:uFillTx/>
                <a:latin typeface="Arial"/>
                <a:ea typeface="DejaVu Sans"/>
              </a:rPr>
              <a:t>bedel yatırılmazsa </a:t>
            </a:r>
            <a:r>
              <a:rPr lang="tr-TR" sz="2000" b="0" u="none" strike="noStrike">
                <a:solidFill>
                  <a:schemeClr val="dk1"/>
                </a:solidFill>
                <a:effectLst/>
                <a:uFillTx/>
                <a:latin typeface="Arial"/>
                <a:ea typeface="DejaVu Sans"/>
              </a:rPr>
              <a:t>İİK 356 hükmü kıyasen uygulanır.</a:t>
            </a:r>
            <a:endParaRPr lang="tr-TR" sz="2000" b="0" u="none" strike="noStrike">
              <a:solidFill>
                <a:srgbClr val="000000"/>
              </a:solidFill>
              <a:effectLst/>
              <a:uFillTx/>
              <a:latin typeface="Arial"/>
            </a:endParaRPr>
          </a:p>
          <a:p>
            <a:pPr algn="just" defTabSz="914400">
              <a:lnSpc>
                <a:spcPct val="100000"/>
              </a:lnSpc>
            </a:pPr>
            <a:endParaRPr lang="tr-TR" sz="2000" b="0" u="none" strike="noStrike">
              <a:solidFill>
                <a:srgbClr val="000000"/>
              </a:solidFill>
              <a:effectLst/>
              <a:uFillTx/>
              <a:latin typeface="Arial"/>
            </a:endParaRPr>
          </a:p>
          <a:p>
            <a:pPr indent="-216000" algn="just" defTabSz="914400">
              <a:lnSpc>
                <a:spcPct val="100000"/>
              </a:lnSpc>
              <a:buClr>
                <a:srgbClr val="000000"/>
              </a:buClr>
              <a:buFont typeface="Arial"/>
              <a:buChar char="•"/>
            </a:pPr>
            <a:r>
              <a:rPr lang="tr-TR" sz="2000" b="0" u="none" strike="noStrike">
                <a:solidFill>
                  <a:schemeClr val="dk1"/>
                </a:solidFill>
                <a:effectLst/>
                <a:uFillTx/>
                <a:latin typeface="Arial"/>
                <a:ea typeface="DejaVu Sans"/>
              </a:rPr>
              <a:t> Depo edilen bedel ihalenin sonucuna göre </a:t>
            </a:r>
            <a:r>
              <a:rPr lang="tr-TR" sz="2000" b="1" u="none" strike="noStrike">
                <a:solidFill>
                  <a:schemeClr val="dk1"/>
                </a:solidFill>
                <a:effectLst/>
                <a:uFillTx/>
                <a:latin typeface="Arial"/>
                <a:ea typeface="DejaVu Sans"/>
              </a:rPr>
              <a:t>hak sahibine ödenir</a:t>
            </a:r>
            <a:r>
              <a:rPr lang="tr-TR" sz="2000" b="0" u="none" strike="noStrike">
                <a:solidFill>
                  <a:schemeClr val="dk1"/>
                </a:solidFill>
                <a:effectLst/>
                <a:uFillTx/>
                <a:latin typeface="Arial"/>
                <a:ea typeface="DejaVu Sans"/>
              </a:rPr>
              <a:t>.</a:t>
            </a:r>
            <a:endParaRPr lang="tr-TR" sz="2000" b="0" u="none" strike="noStrike">
              <a:solidFill>
                <a:srgbClr val="000000"/>
              </a:solidFill>
              <a:effectLst/>
              <a:uFillTx/>
              <a:latin typeface="Arial"/>
            </a:endParaRPr>
          </a:p>
          <a:p>
            <a:pPr algn="just" defTabSz="914400">
              <a:lnSpc>
                <a:spcPct val="100000"/>
              </a:lnSpc>
            </a:pPr>
            <a:endParaRPr lang="tr-TR" sz="2000" b="0" u="none" strike="noStrike">
              <a:solidFill>
                <a:srgbClr val="000000"/>
              </a:solidFill>
              <a:effectLst/>
              <a:uFillTx/>
              <a:latin typeface="Arial"/>
            </a:endParaRPr>
          </a:p>
          <a:p>
            <a:pPr algn="just" defTabSz="914400">
              <a:lnSpc>
                <a:spcPct val="100000"/>
              </a:lnSpc>
            </a:pPr>
            <a:endParaRPr lang="tr-TR" sz="2000" b="0" u="none" strike="noStrike">
              <a:solidFill>
                <a:srgbClr val="000000"/>
              </a:solidFill>
              <a:effectLst/>
              <a:uFillTx/>
              <a:latin typeface="Arial"/>
            </a:endParaRPr>
          </a:p>
          <a:p>
            <a:pPr algn="just" defTabSz="914400">
              <a:lnSpc>
                <a:spcPct val="100000"/>
              </a:lnSpc>
            </a:pPr>
            <a:endParaRPr lang="tr-TR" sz="1900" b="0" u="none" strike="noStrike">
              <a:solidFill>
                <a:srgbClr val="000000"/>
              </a:solidFill>
              <a:effectLst/>
              <a:uFillTx/>
              <a:latin typeface="Arial"/>
            </a:endParaRPr>
          </a:p>
          <a:p>
            <a:pPr algn="just" defTabSz="914400">
              <a:lnSpc>
                <a:spcPct val="100000"/>
              </a:lnSpc>
            </a:pPr>
            <a:endParaRPr lang="tr-TR" sz="19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34" name="2 Dikdörtgen"/>
          <p:cNvSpPr/>
          <p:nvPr/>
        </p:nvSpPr>
        <p:spPr>
          <a:xfrm>
            <a:off x="214200" y="428760"/>
            <a:ext cx="8143560" cy="4633200"/>
          </a:xfrm>
          <a:prstGeom prst="rect">
            <a:avLst/>
          </a:prstGeom>
          <a:noFill/>
          <a:ln w="0">
            <a:noFill/>
          </a:ln>
        </p:spPr>
        <p:style>
          <a:lnRef idx="0"/>
          <a:fillRef idx="0"/>
          <a:effectRef idx="0"/>
          <a:fontRef idx="minor"/>
        </p:style>
        <p:txBody>
          <a:bodyPr lIns="90000" rIns="90000" tIns="45000" bIns="45000" anchor="t">
            <a:spAutoFit/>
          </a:bodyPr>
          <a:p>
            <a:pPr marL="282240" indent="-269640" algn="just" defTabSz="914400">
              <a:lnSpc>
                <a:spcPct val="100000"/>
              </a:lnSpc>
              <a:tabLst>
                <a:tab algn="l" pos="0"/>
              </a:tabLst>
            </a:pPr>
            <a:r>
              <a:rPr lang="tr-TR" sz="2000" b="0" u="none" strike="noStrike">
                <a:solidFill>
                  <a:schemeClr val="dk1"/>
                </a:solidFill>
                <a:effectLst/>
                <a:uFillTx/>
                <a:latin typeface="Arial"/>
                <a:ea typeface="DejaVu Sans"/>
              </a:rPr>
              <a:t>	</a:t>
            </a:r>
            <a:r>
              <a:rPr lang="tr-TR" sz="2000" b="0" u="none" strike="noStrike">
                <a:solidFill>
                  <a:schemeClr val="dk1"/>
                </a:solidFill>
                <a:effectLst/>
                <a:uFillTx/>
                <a:latin typeface="Arial"/>
                <a:ea typeface="DejaVu Sans"/>
              </a:rPr>
              <a:t>	</a:t>
            </a:r>
            <a:endParaRPr lang="tr-TR" sz="2000" b="0" u="none" strike="noStrike">
              <a:solidFill>
                <a:srgbClr val="000000"/>
              </a:solidFill>
              <a:effectLst/>
              <a:uFillTx/>
              <a:latin typeface="Arial"/>
            </a:endParaRPr>
          </a:p>
          <a:p>
            <a:pPr marL="282240" indent="-269640" algn="just" defTabSz="914400">
              <a:lnSpc>
                <a:spcPct val="100000"/>
              </a:lnSpc>
              <a:tabLst>
                <a:tab algn="l" pos="0"/>
              </a:tabLst>
            </a:pPr>
            <a:r>
              <a:rPr lang="tr-TR" sz="2000" b="0" u="none" strike="noStrike">
                <a:solidFill>
                  <a:schemeClr val="dk1"/>
                </a:solidFill>
                <a:effectLst/>
                <a:uFillTx/>
                <a:latin typeface="Arial"/>
                <a:ea typeface="DejaVu Sans"/>
              </a:rPr>
              <a:t>	</a:t>
            </a:r>
            <a:r>
              <a:rPr lang="tr-TR" sz="2000" b="0" u="none" strike="noStrike">
                <a:solidFill>
                  <a:schemeClr val="dk1"/>
                </a:solidFill>
                <a:effectLst/>
                <a:uFillTx/>
                <a:latin typeface="Arial"/>
                <a:ea typeface="DejaVu Sans"/>
              </a:rPr>
              <a:t>	</a:t>
            </a:r>
            <a:r>
              <a:rPr lang="tr-TR" sz="2000" b="0" u="none" strike="noStrike">
                <a:solidFill>
                  <a:schemeClr val="dk1"/>
                </a:solidFill>
                <a:effectLst/>
                <a:uFillTx/>
                <a:latin typeface="Arial"/>
                <a:ea typeface="DejaVu Sans"/>
              </a:rPr>
              <a:t>“İhale alıcısı, taşınmazı işgal eden kişiden, ihale tarihinden itibaren kullanım bedelini istemeye hak kazanır. İİK 134 md yapılan değişiklikle, ihale konusu malın ihale tarihinden, ihalenin kesinleşmesine kadar ne şekilde idare edileceği yönünde icra md yükümlülük yüklenmiştir. Buna göre icra dairesi satışı yapılan taşınmazda </a:t>
            </a:r>
            <a:r>
              <a:rPr lang="tr-TR" sz="2000" b="1" u="none" strike="noStrike">
                <a:solidFill>
                  <a:schemeClr val="dk1"/>
                </a:solidFill>
                <a:effectLst/>
                <a:uFillTx/>
                <a:latin typeface="Arial"/>
                <a:ea typeface="DejaVu Sans"/>
              </a:rPr>
              <a:t>kira sözleşmesine bağlı olarak oturan kişiye kira bedelini,</a:t>
            </a:r>
            <a:r>
              <a:rPr lang="tr-TR" sz="2000" b="0" u="none" strike="noStrike">
                <a:solidFill>
                  <a:schemeClr val="dk1"/>
                </a:solidFill>
                <a:effectLst/>
                <a:uFillTx/>
                <a:latin typeface="Arial"/>
                <a:ea typeface="DejaVu Sans"/>
              </a:rPr>
              <a:t> diğer hallerde ise </a:t>
            </a:r>
            <a:r>
              <a:rPr lang="tr-TR" sz="2000" b="1" u="none" strike="noStrike">
                <a:solidFill>
                  <a:schemeClr val="dk1"/>
                </a:solidFill>
                <a:effectLst/>
                <a:uFillTx/>
                <a:latin typeface="Arial"/>
                <a:ea typeface="DejaVu Sans"/>
              </a:rPr>
              <a:t>taşınmazı kullanan kişiye aylık kullanım bedelini</a:t>
            </a:r>
            <a:r>
              <a:rPr lang="tr-TR" sz="2000" b="0" u="none" strike="noStrike">
                <a:solidFill>
                  <a:schemeClr val="dk1"/>
                </a:solidFill>
                <a:effectLst/>
                <a:uFillTx/>
                <a:latin typeface="Arial"/>
                <a:ea typeface="DejaVu Sans"/>
              </a:rPr>
              <a:t> ödemesini emreder. Taşınmazı kullanan kişiler içerisine borçlu-malik veya ona tebaen oturanlar dahildir. Bu durumda icra dairesi ecri misil şeklinde bir aylık kullanım bedelini bilirkişi vasıtasıyla belirleyecektir. Bu nedenle borçludan kullanım bedeli istenmesinde yasaya aykırılık yoktur.”</a:t>
            </a:r>
            <a:r>
              <a:rPr lang="tr-TR" sz="2000" b="0" u="none" strike="noStrike">
                <a:solidFill>
                  <a:srgbClr val="ff0000"/>
                </a:solidFill>
                <a:effectLst/>
                <a:uFillTx/>
                <a:latin typeface="Arial"/>
                <a:ea typeface="DejaVu Sans"/>
              </a:rPr>
              <a:t> (2024/3486 e.)</a:t>
            </a:r>
            <a:endParaRPr lang="tr-TR" sz="2000" b="0" u="none" strike="noStrike">
              <a:solidFill>
                <a:srgbClr val="000000"/>
              </a:solidFill>
              <a:effectLst/>
              <a:uFillTx/>
              <a:latin typeface="Arial"/>
            </a:endParaRPr>
          </a:p>
          <a:p>
            <a:pPr marL="282240" indent="-269640" algn="just" defTabSz="914400">
              <a:lnSpc>
                <a:spcPct val="100000"/>
              </a:lnSpc>
              <a:tabLst>
                <a:tab algn="l" pos="0"/>
              </a:tabLst>
            </a:pPr>
            <a:endParaRPr lang="tr-TR" sz="1900" b="0" u="none" strike="noStrike">
              <a:solidFill>
                <a:srgbClr val="000000"/>
              </a:solidFill>
              <a:effectLst/>
              <a:uFillTx/>
              <a:latin typeface="Arial"/>
            </a:endParaRPr>
          </a:p>
          <a:p>
            <a:pPr marL="282240" indent="-269640" algn="just" defTabSz="914400">
              <a:lnSpc>
                <a:spcPct val="100000"/>
              </a:lnSpc>
              <a:tabLst>
                <a:tab algn="l" pos="0"/>
              </a:tabLst>
            </a:pPr>
            <a:endParaRPr lang="tr-TR" sz="19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35" name="2 Dikdörtgen"/>
          <p:cNvSpPr/>
          <p:nvPr/>
        </p:nvSpPr>
        <p:spPr>
          <a:xfrm>
            <a:off x="785880" y="428760"/>
            <a:ext cx="7572240" cy="5467320"/>
          </a:xfrm>
          <a:prstGeom prst="rect">
            <a:avLst/>
          </a:prstGeom>
          <a:noFill/>
          <a:ln w="0">
            <a:noFill/>
          </a:ln>
        </p:spPr>
        <p:style>
          <a:lnRef idx="0"/>
          <a:fillRef idx="0"/>
          <a:effectRef idx="0"/>
          <a:fontRef idx="minor"/>
        </p:style>
        <p:txBody>
          <a:bodyPr lIns="90000" rIns="90000" tIns="45000" bIns="45000" anchor="t">
            <a:spAutoFit/>
          </a:bodyPr>
          <a:p>
            <a:pPr algn="just" defTabSz="914400">
              <a:lnSpc>
                <a:spcPct val="100000"/>
              </a:lnSpc>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endParaRPr lang="tr-TR" sz="2500" b="0" u="none" strike="noStrike">
              <a:solidFill>
                <a:srgbClr val="000000"/>
              </a:solidFill>
              <a:effectLst/>
              <a:uFillTx/>
              <a:latin typeface="Arial"/>
            </a:endParaRPr>
          </a:p>
          <a:p>
            <a:pPr marL="282240" indent="-269640" algn="just" defTabSz="914400">
              <a:lnSpc>
                <a:spcPct val="100000"/>
              </a:lnSpc>
              <a:tabLst>
                <a:tab algn="l" pos="0"/>
              </a:tabLst>
            </a:pPr>
            <a:r>
              <a:rPr lang="tr-TR" sz="2500" b="1" u="none" strike="noStrike">
                <a:solidFill>
                  <a:srgbClr val="565f6c"/>
                </a:solidFill>
                <a:effectLst/>
                <a:uFillTx/>
                <a:latin typeface="Arial"/>
                <a:ea typeface="Times New Roman"/>
              </a:rPr>
              <a:t>İİK’NIN 135. MADDESİNE DAYALI</a:t>
            </a:r>
            <a:r>
              <a:rPr lang="tr-TR" sz="2500" b="1" u="none" strike="noStrike">
                <a:solidFill>
                  <a:srgbClr val="000000"/>
                </a:solidFill>
                <a:effectLst/>
                <a:uFillTx/>
                <a:latin typeface="Arial"/>
                <a:ea typeface="Times New Roman"/>
              </a:rPr>
              <a:t> </a:t>
            </a:r>
            <a:r>
              <a:rPr lang="tr-TR" sz="2500" b="1" u="none" strike="noStrike">
                <a:solidFill>
                  <a:srgbClr val="565f6c"/>
                </a:solidFill>
                <a:effectLst/>
                <a:uFillTx/>
                <a:latin typeface="Arial"/>
                <a:ea typeface="Times New Roman"/>
              </a:rPr>
              <a:t>ŞİKAYETLER</a:t>
            </a:r>
            <a:endParaRPr lang="tr-TR" sz="2500" b="0" u="none" strike="noStrike">
              <a:solidFill>
                <a:srgbClr val="000000"/>
              </a:solidFill>
              <a:effectLst/>
              <a:uFillTx/>
              <a:latin typeface="Arial"/>
            </a:endParaRPr>
          </a:p>
          <a:p>
            <a:pPr algn="just" defTabSz="914400">
              <a:lnSpc>
                <a:spcPct val="100000"/>
              </a:lnSpc>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endParaRPr lang="tr-TR" sz="1800" b="0" u="none" strike="noStrike">
              <a:solidFill>
                <a:srgbClr val="000000"/>
              </a:solidFill>
              <a:effectLst/>
              <a:uFillTx/>
              <a:latin typeface="Arial"/>
            </a:endParaRPr>
          </a:p>
          <a:p>
            <a:pPr marL="282240" indent="-269640" algn="just" defTabSz="914400">
              <a:lnSpc>
                <a:spcPct val="100000"/>
              </a:lnSpc>
              <a:buClr>
                <a:srgbClr val="fd8537"/>
              </a:buClr>
              <a:buSzPct val="69000"/>
              <a:buFont typeface="Wingdings" charset="2"/>
              <a:buChar char=""/>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1900" b="0" u="none" strike="noStrike">
                <a:solidFill>
                  <a:schemeClr val="dk1"/>
                </a:solidFill>
                <a:effectLst/>
                <a:uFillTx/>
                <a:latin typeface="Arial"/>
                <a:ea typeface="DejaVu Sans"/>
              </a:rPr>
              <a:t>İhalenin kesinleşmesi ve taşınmazın alıcı adına tapuya tescil edilmesi üzerine alıcının talebi üzerine taşınmazda bulunanların, taşınmazı tahliye ve teslim etmeleri için kendilerine bir tahliye emri gönderilir.</a:t>
            </a:r>
            <a:endParaRPr lang="tr-TR" sz="1900" b="0" u="none" strike="noStrike">
              <a:solidFill>
                <a:srgbClr val="000000"/>
              </a:solidFill>
              <a:effectLst/>
              <a:uFillTx/>
              <a:latin typeface="Arial"/>
            </a:endParaRPr>
          </a:p>
          <a:p>
            <a:pPr marL="282240" indent="-269640" algn="just" defTabSz="914400">
              <a:lnSpc>
                <a:spcPct val="100000"/>
              </a:lnSpc>
              <a:spcBef>
                <a:spcPts val="598"/>
              </a:spcBef>
              <a:buClr>
                <a:srgbClr val="fd8537"/>
              </a:buClr>
              <a:buSzPct val="69000"/>
              <a:buFont typeface="Wingdings" charset="2"/>
              <a:buChar char=""/>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1900" b="0" u="none" strike="noStrike">
                <a:solidFill>
                  <a:schemeClr val="dk1"/>
                </a:solidFill>
                <a:effectLst/>
                <a:uFillTx/>
                <a:latin typeface="Arial"/>
                <a:ea typeface="DejaVu Sans"/>
              </a:rPr>
              <a:t>Satış talimat icra dairesince yapılsa bile tahliye emri asıl icra dairesince gönderilir.</a:t>
            </a:r>
            <a:endParaRPr lang="tr-TR" sz="1900" b="0" u="none" strike="noStrike">
              <a:solidFill>
                <a:srgbClr val="000000"/>
              </a:solidFill>
              <a:effectLst/>
              <a:uFillTx/>
              <a:latin typeface="Arial"/>
            </a:endParaRPr>
          </a:p>
          <a:p>
            <a:pPr marL="282240" indent="-269640" algn="just" defTabSz="914400">
              <a:lnSpc>
                <a:spcPct val="100000"/>
              </a:lnSpc>
              <a:spcBef>
                <a:spcPts val="598"/>
              </a:spcBef>
              <a:tabLst>
                <a:tab algn="l" pos="0"/>
              </a:tabLst>
            </a:pPr>
            <a:r>
              <a:rPr lang="tr-TR" sz="1800" b="0" u="none" strike="noStrike">
                <a:solidFill>
                  <a:srgbClr val="000000"/>
                </a:solidFill>
                <a:effectLst/>
                <a:uFillTx/>
                <a:latin typeface="Arial"/>
                <a:ea typeface="Times New Roman"/>
              </a:rPr>
              <a:t>	</a:t>
            </a:r>
            <a:r>
              <a:rPr lang="tr-TR" sz="1800" b="0" u="none" strike="noStrike">
                <a:solidFill>
                  <a:srgbClr val="000000"/>
                </a:solidFill>
                <a:effectLst/>
                <a:uFillTx/>
                <a:latin typeface="Arial"/>
                <a:ea typeface="Times New Roman"/>
              </a:rPr>
              <a:t>	</a:t>
            </a:r>
            <a:r>
              <a:rPr lang="tr-TR" sz="1800" b="0" u="none" strike="noStrike">
                <a:solidFill>
                  <a:srgbClr val="000000"/>
                </a:solidFill>
                <a:effectLst/>
                <a:uFillTx/>
                <a:latin typeface="Arial"/>
                <a:ea typeface="Times New Roman"/>
              </a:rPr>
              <a:t>“</a:t>
            </a:r>
            <a:r>
              <a:rPr lang="tr-TR" sz="1900" b="0" u="none" strike="noStrike">
                <a:solidFill>
                  <a:schemeClr val="dk1"/>
                </a:solidFill>
                <a:effectLst/>
                <a:uFillTx/>
                <a:latin typeface="Arial"/>
                <a:ea typeface="DejaVu Sans"/>
              </a:rPr>
              <a:t>Satış istinabe yoluyla yapılsa bile, 3. kişinin taşınmazdan çıkarılması için tahliye emri çıkarma yetkisi </a:t>
            </a:r>
            <a:r>
              <a:rPr lang="tr-TR" sz="1900" b="1" u="none" strike="noStrike">
                <a:solidFill>
                  <a:schemeClr val="dk1"/>
                </a:solidFill>
                <a:effectLst/>
                <a:uFillTx/>
                <a:latin typeface="Arial"/>
                <a:ea typeface="DejaVu Sans"/>
              </a:rPr>
              <a:t>asıl icra dairesindedir</a:t>
            </a:r>
            <a:r>
              <a:rPr lang="tr-TR" sz="1900" b="0" u="none" strike="noStrike">
                <a:solidFill>
                  <a:schemeClr val="dk1"/>
                </a:solidFill>
                <a:effectLst/>
                <a:uFillTx/>
                <a:latin typeface="Arial"/>
                <a:ea typeface="DejaVu Sans"/>
              </a:rPr>
              <a:t>. 3. kişi bu tahliye emrine karşı şikayeti de asıl icra dairesinin bağlı olduğu mahkemeye yapar.” </a:t>
            </a:r>
            <a:endParaRPr lang="tr-TR" sz="1900" b="0" u="none" strike="noStrike">
              <a:solidFill>
                <a:srgbClr val="000000"/>
              </a:solidFill>
              <a:effectLst/>
              <a:uFillTx/>
              <a:latin typeface="Arial"/>
            </a:endParaRPr>
          </a:p>
          <a:p>
            <a:pPr marL="284040" indent="-270000" algn="just" defTabSz="914400">
              <a:lnSpc>
                <a:spcPct val="100000"/>
              </a:lnSpc>
              <a:spcBef>
                <a:spcPts val="598"/>
              </a:spcBef>
              <a:tabLst>
                <a:tab algn="l" pos="0"/>
              </a:tabLst>
            </a:pPr>
            <a:r>
              <a:rPr lang="tr-TR" sz="1800" b="0" u="none" strike="noStrike">
                <a:solidFill>
                  <a:srgbClr val="000000"/>
                </a:solidFill>
                <a:effectLst/>
                <a:uFillTx/>
                <a:latin typeface="Arial"/>
                <a:ea typeface="Times New Roman"/>
              </a:rPr>
              <a:t>	</a:t>
            </a:r>
            <a:r>
              <a:rPr lang="tr-TR" sz="1800" b="0" u="none" strike="noStrike">
                <a:solidFill>
                  <a:srgbClr val="000000"/>
                </a:solidFill>
                <a:effectLst/>
                <a:uFillTx/>
                <a:latin typeface="Arial"/>
                <a:ea typeface="Times New Roman"/>
              </a:rPr>
              <a:t>        </a:t>
            </a:r>
            <a:r>
              <a:rPr lang="tr-TR" sz="1800" b="0" u="none" strike="noStrike">
                <a:solidFill>
                  <a:srgbClr val="ff0000"/>
                </a:solidFill>
                <a:effectLst/>
                <a:uFillTx/>
                <a:latin typeface="Arial"/>
                <a:ea typeface="Times New Roman"/>
              </a:rPr>
              <a:t>12 HD. 2016/6661 E. </a:t>
            </a:r>
            <a:endParaRPr lang="tr-TR" sz="1800" b="0" u="none" strike="noStrike">
              <a:solidFill>
                <a:srgbClr val="000000"/>
              </a:solidFill>
              <a:effectLst/>
              <a:uFillTx/>
              <a:latin typeface="Arial"/>
            </a:endParaRPr>
          </a:p>
          <a:p>
            <a:pPr marL="282240" indent="-269640" algn="just" defTabSz="914400">
              <a:lnSpc>
                <a:spcPct val="100000"/>
              </a:lnSpc>
              <a:spcBef>
                <a:spcPts val="598"/>
              </a:spcBef>
              <a:buClr>
                <a:srgbClr val="fd8537"/>
              </a:buClr>
              <a:buSzPct val="69000"/>
              <a:buFont typeface="Wingdings" charset="2"/>
              <a:buChar char=""/>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1900" b="0" u="none" strike="noStrike">
                <a:solidFill>
                  <a:schemeClr val="dk1"/>
                </a:solidFill>
                <a:effectLst/>
                <a:uFillTx/>
                <a:latin typeface="Arial"/>
                <a:ea typeface="DejaVu Sans"/>
              </a:rPr>
              <a:t>Üçüncü kişi gönderilen tahliye emrinin tebliği üzerine tebliğ tarihinden itibaren </a:t>
            </a:r>
            <a:r>
              <a:rPr lang="tr-TR" sz="1900" b="1" u="none" strike="noStrike">
                <a:solidFill>
                  <a:schemeClr val="dk1"/>
                </a:solidFill>
                <a:effectLst/>
                <a:uFillTx/>
                <a:latin typeface="Arial"/>
                <a:ea typeface="DejaVu Sans"/>
              </a:rPr>
              <a:t>yedi günlük </a:t>
            </a:r>
            <a:r>
              <a:rPr lang="tr-TR" sz="1900" b="0" u="none" strike="noStrike">
                <a:solidFill>
                  <a:schemeClr val="dk1"/>
                </a:solidFill>
                <a:effectLst/>
                <a:uFillTx/>
                <a:latin typeface="Arial"/>
                <a:ea typeface="DejaVu Sans"/>
              </a:rPr>
              <a:t>sürede icra mahkemesine şikayette bulunabilir.</a:t>
            </a:r>
            <a:endParaRPr lang="tr-TR" sz="19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36" name="515 Serbest Form"/>
          <p:cNvSpPr/>
          <p:nvPr/>
        </p:nvSpPr>
        <p:spPr>
          <a:xfrm>
            <a:off x="685800" y="576360"/>
            <a:ext cx="6652800" cy="478080"/>
          </a:xfrm>
          <a:custGeom>
            <a:avLst/>
            <a:gdLst>
              <a:gd name="textAreaLeft" fmla="*/ 0 w 6652800"/>
              <a:gd name="textAreaRight" fmla="*/ 6653160 w 6652800"/>
              <a:gd name="textAreaTop" fmla="*/ 0 h 478080"/>
              <a:gd name="textAreaBottom" fmla="*/ 478440 h 47808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0" rIns="0" tIns="0" bIns="0" anchor="t">
            <a:spAutoFit/>
          </a:bodyPr>
          <a:p>
            <a:pPr marL="12600" defTabSz="914400">
              <a:lnSpc>
                <a:spcPts val="3762"/>
              </a:lnSpc>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800" b="1" u="none" strike="noStrike">
                <a:solidFill>
                  <a:srgbClr val="000000"/>
                </a:solidFill>
                <a:effectLst/>
                <a:uFillTx/>
                <a:latin typeface="Arial"/>
                <a:ea typeface="DejaVu Sans"/>
              </a:rPr>
              <a:t>Taşınmazı işgal eden üçüncü kişi;</a:t>
            </a:r>
            <a:endParaRPr lang="tr-TR" sz="2800" b="0" u="none" strike="noStrike">
              <a:solidFill>
                <a:srgbClr val="000000"/>
              </a:solidFill>
              <a:effectLst/>
              <a:uFillTx/>
              <a:latin typeface="Arial"/>
            </a:endParaRPr>
          </a:p>
        </p:txBody>
      </p:sp>
      <p:sp>
        <p:nvSpPr>
          <p:cNvPr id="637" name="516 Serbest Form"/>
          <p:cNvSpPr/>
          <p:nvPr/>
        </p:nvSpPr>
        <p:spPr>
          <a:xfrm>
            <a:off x="380880" y="1219320"/>
            <a:ext cx="8229240" cy="4303080"/>
          </a:xfrm>
          <a:custGeom>
            <a:avLst/>
            <a:gdLst>
              <a:gd name="textAreaLeft" fmla="*/ 0 w 8229240"/>
              <a:gd name="textAreaRight" fmla="*/ 8229600 w 8229240"/>
              <a:gd name="textAreaTop" fmla="*/ 0 h 4303080"/>
              <a:gd name="textAreaBottom" fmla="*/ 4303440 h 430308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0" rIns="0" tIns="0" bIns="0" anchor="t">
            <a:spAutoFit/>
          </a:bodyPr>
          <a:p>
            <a:pPr marL="282240" indent="-269640" algn="just" defTabSz="914400">
              <a:lnSpc>
                <a:spcPct val="100000"/>
              </a:lnSpc>
              <a:buClr>
                <a:srgbClr val="fd8537"/>
              </a:buClr>
              <a:buSzPct val="80000"/>
              <a:buFont typeface="Wingdings 2" charset="2"/>
              <a:buChar char=""/>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600" b="0" u="none" strike="noStrike">
                <a:solidFill>
                  <a:srgbClr val="000000"/>
                </a:solidFill>
                <a:effectLst/>
                <a:uFillTx/>
                <a:latin typeface="Arial"/>
                <a:ea typeface="DejaVu Sans"/>
              </a:rPr>
              <a:t>Resmi  bir  belge  ile;  hacizden  veya  ipotekten evvel  yapıldığını  ispatladığı  bir  sözleşmeye dayanarak taşınmazda bulunduğunu ispatlarsa,</a:t>
            </a:r>
            <a:endParaRPr lang="tr-TR" sz="2600" b="0" u="none" strike="noStrike">
              <a:solidFill>
                <a:srgbClr val="000000"/>
              </a:solidFill>
              <a:effectLst/>
              <a:uFillTx/>
              <a:latin typeface="Arial"/>
            </a:endParaRPr>
          </a:p>
          <a:p>
            <a:pPr marL="284040" indent="-270000" algn="just" defTabSz="914400">
              <a:lnSpc>
                <a:spcPct val="100000"/>
              </a:lnSpc>
              <a:tabLst>
                <a:tab algn="l" pos="0"/>
              </a:tabLst>
            </a:pPr>
            <a:endParaRPr lang="tr-TR" sz="2600" b="0" u="none" strike="noStrike">
              <a:solidFill>
                <a:srgbClr val="000000"/>
              </a:solidFill>
              <a:effectLst/>
              <a:uFillTx/>
              <a:latin typeface="Arial"/>
            </a:endParaRPr>
          </a:p>
          <a:p>
            <a:pPr marL="282240" indent="-269640" algn="just" defTabSz="914400">
              <a:lnSpc>
                <a:spcPct val="100000"/>
              </a:lnSpc>
              <a:spcBef>
                <a:spcPts val="675"/>
              </a:spcBef>
              <a:buClr>
                <a:srgbClr val="fd8537"/>
              </a:buClr>
              <a:buSzPct val="80000"/>
              <a:buFont typeface="Wingdings 2" charset="2"/>
              <a:buChar char=""/>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600" b="0" u="none" strike="noStrike">
                <a:solidFill>
                  <a:srgbClr val="000000"/>
                </a:solidFill>
                <a:effectLst/>
                <a:uFillTx/>
                <a:latin typeface="Arial"/>
                <a:ea typeface="DejaVu Sans"/>
              </a:rPr>
              <a:t>İcra  mahkemesince  şikayet  kabul  edilir  ve tahliye    emri    iptal    edilir.    Aksi  halde reddedilir.</a:t>
            </a:r>
            <a:endParaRPr lang="tr-TR" sz="2600" b="0" u="none" strike="noStrike">
              <a:solidFill>
                <a:srgbClr val="000000"/>
              </a:solidFill>
              <a:effectLst/>
              <a:uFillTx/>
              <a:latin typeface="Arial"/>
            </a:endParaRPr>
          </a:p>
          <a:p>
            <a:pPr marL="284040" indent="-270000" algn="just" defTabSz="914400">
              <a:lnSpc>
                <a:spcPct val="100000"/>
              </a:lnSpc>
              <a:spcBef>
                <a:spcPts val="675"/>
              </a:spcBef>
              <a:tabLst>
                <a:tab algn="l" pos="0"/>
              </a:tabLst>
            </a:pPr>
            <a:endParaRPr lang="tr-TR" sz="2600" b="0" u="none" strike="noStrike">
              <a:solidFill>
                <a:srgbClr val="000000"/>
              </a:solidFill>
              <a:effectLst/>
              <a:uFillTx/>
              <a:latin typeface="Arial"/>
            </a:endParaRPr>
          </a:p>
          <a:p>
            <a:pPr marL="284040" indent="-270000" algn="just" defTabSz="914400">
              <a:lnSpc>
                <a:spcPct val="100000"/>
              </a:lnSpc>
              <a:spcBef>
                <a:spcPts val="675"/>
              </a:spcBef>
              <a:tabLst>
                <a:tab algn="l" pos="0"/>
              </a:tabLst>
            </a:pPr>
            <a:r>
              <a:rPr lang="tr-TR" sz="2600" b="1" u="none" strike="noStrike">
                <a:solidFill>
                  <a:srgbClr val="ff0000"/>
                </a:solidFill>
                <a:effectLst/>
                <a:uFillTx/>
                <a:latin typeface="Arial"/>
                <a:ea typeface="DejaVu Sans"/>
              </a:rPr>
              <a:t>	</a:t>
            </a:r>
            <a:r>
              <a:rPr lang="tr-TR" sz="2600" b="1" u="none" strike="noStrike">
                <a:solidFill>
                  <a:srgbClr val="ff0000"/>
                </a:solidFill>
                <a:effectLst/>
                <a:uFillTx/>
                <a:latin typeface="Arial"/>
                <a:ea typeface="DejaVu Sans"/>
              </a:rPr>
              <a:t>Borçlu ve borçluya tebaan taşınmazda bulunanlar 3. kişi sayılmayacağından </a:t>
            </a:r>
            <a:r>
              <a:rPr lang="tr-TR" sz="2600" b="1" u="none" strike="noStrike">
                <a:solidFill>
                  <a:srgbClr val="ff0000"/>
                </a:solidFill>
                <a:effectLst/>
                <a:uFillTx/>
                <a:latin typeface="Arial"/>
                <a:ea typeface="Century Schoolbook"/>
              </a:rPr>
              <a:t>tahliyeleri </a:t>
            </a:r>
            <a:r>
              <a:rPr lang="tr-TR" sz="2600" b="1" u="none" strike="noStrike">
                <a:solidFill>
                  <a:srgbClr val="ff0000"/>
                </a:solidFill>
                <a:effectLst/>
                <a:uFillTx/>
                <a:latin typeface="Arial"/>
                <a:ea typeface="DejaVu Sans"/>
              </a:rPr>
              <a:t> gerekir.</a:t>
            </a:r>
            <a:endParaRPr lang="tr-TR" sz="2600" b="0" u="none" strike="noStrike">
              <a:solidFill>
                <a:srgbClr val="000000"/>
              </a:solidFill>
              <a:effectLst/>
              <a:uFillTx/>
              <a:latin typeface="Arial"/>
            </a:endParaRPr>
          </a:p>
          <a:p>
            <a:pPr marL="282240" indent="-269640" algn="just" defTabSz="914400">
              <a:lnSpc>
                <a:spcPct val="100000"/>
              </a:lnSpc>
              <a:spcBef>
                <a:spcPts val="675"/>
              </a:spcBef>
              <a:tabLst>
                <a:tab algn="l" pos="0"/>
              </a:tabLst>
            </a:pPr>
            <a:endParaRPr lang="tr-TR" sz="26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38" name="517 Serbest Form"/>
          <p:cNvSpPr/>
          <p:nvPr/>
        </p:nvSpPr>
        <p:spPr>
          <a:xfrm>
            <a:off x="876312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3816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639" name="518 Serbest Form"/>
          <p:cNvSpPr/>
          <p:nvPr/>
        </p:nvSpPr>
        <p:spPr>
          <a:xfrm>
            <a:off x="8748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3564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640" name="519 Serbest Form"/>
          <p:cNvSpPr/>
          <p:nvPr/>
        </p:nvSpPr>
        <p:spPr>
          <a:xfrm>
            <a:off x="540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1260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641" name="520 Serbest Form"/>
          <p:cNvSpPr/>
          <p:nvPr/>
        </p:nvSpPr>
        <p:spPr>
          <a:xfrm>
            <a:off x="8839080" y="0"/>
            <a:ext cx="304560" cy="6857640"/>
          </a:xfrm>
          <a:custGeom>
            <a:avLst/>
            <a:gdLst>
              <a:gd name="textAreaLeft" fmla="*/ 0 w 304560"/>
              <a:gd name="textAreaRight" fmla="*/ 304920 w 304560"/>
              <a:gd name="textAreaTop" fmla="*/ 0 h 6857640"/>
              <a:gd name="textAreaBottom" fmla="*/ 6858000 h 6857640"/>
            </a:gdLst>
            <a:ahLst/>
            <a:cxnLst/>
            <a:rect l="textAreaLeft" t="textAreaTop" r="textAreaRight" b="textAreaBottom"/>
            <a:pathLst>
              <a:path w="304800" h="6858000">
                <a:moveTo>
                  <a:pt x="0" y="6858000"/>
                </a:moveTo>
                <a:lnTo>
                  <a:pt x="304800" y="6858000"/>
                </a:lnTo>
                <a:lnTo>
                  <a:pt x="304800" y="0"/>
                </a:lnTo>
                <a:lnTo>
                  <a:pt x="0" y="0"/>
                </a:lnTo>
                <a:lnTo>
                  <a:pt x="0" y="6858000"/>
                </a:lnTo>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642" name="521 Serbest Form"/>
          <p:cNvSpPr/>
          <p:nvPr/>
        </p:nvSpPr>
        <p:spPr>
          <a:xfrm>
            <a:off x="89154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9360">
            <a:solidFill>
              <a:srgbClr val="fd8537"/>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643" name="522 Serbest Form"/>
          <p:cNvSpPr/>
          <p:nvPr/>
        </p:nvSpPr>
        <p:spPr>
          <a:xfrm>
            <a:off x="8156520" y="5715000"/>
            <a:ext cx="549000" cy="549000"/>
          </a:xfrm>
          <a:custGeom>
            <a:avLst/>
            <a:gdLst>
              <a:gd name="textAreaLeft" fmla="*/ 0 w 549000"/>
              <a:gd name="textAreaRight" fmla="*/ 549360 w 549000"/>
              <a:gd name="textAreaTop" fmla="*/ 0 h 549000"/>
              <a:gd name="textAreaBottom" fmla="*/ 549360 h 549000"/>
            </a:gdLst>
            <a:ahLst/>
            <a:cxnLst/>
            <a:rect l="textAreaLeft" t="textAreaTop" r="textAreaRight" b="textAreaBottom"/>
            <a:pathLst>
              <a:path w="549275" h="549275">
                <a:moveTo>
                  <a:pt x="274700" y="0"/>
                </a:moveTo>
                <a:lnTo>
                  <a:pt x="230130" y="3594"/>
                </a:lnTo>
                <a:lnTo>
                  <a:pt x="187854" y="14001"/>
                </a:lnTo>
                <a:lnTo>
                  <a:pt x="148437" y="30654"/>
                </a:lnTo>
                <a:lnTo>
                  <a:pt x="112443" y="52989"/>
                </a:lnTo>
                <a:lnTo>
                  <a:pt x="80438" y="80440"/>
                </a:lnTo>
                <a:lnTo>
                  <a:pt x="52986" y="112441"/>
                </a:lnTo>
                <a:lnTo>
                  <a:pt x="30651" y="148426"/>
                </a:lnTo>
                <a:lnTo>
                  <a:pt x="13999" y="187831"/>
                </a:lnTo>
                <a:lnTo>
                  <a:pt x="3593" y="230090"/>
                </a:lnTo>
                <a:lnTo>
                  <a:pt x="0" y="274637"/>
                </a:lnTo>
                <a:lnTo>
                  <a:pt x="910" y="297161"/>
                </a:lnTo>
                <a:lnTo>
                  <a:pt x="7980" y="340635"/>
                </a:lnTo>
                <a:lnTo>
                  <a:pt x="21580" y="381537"/>
                </a:lnTo>
                <a:lnTo>
                  <a:pt x="41144" y="419303"/>
                </a:lnTo>
                <a:lnTo>
                  <a:pt x="66108" y="453367"/>
                </a:lnTo>
                <a:lnTo>
                  <a:pt x="95907" y="483164"/>
                </a:lnTo>
                <a:lnTo>
                  <a:pt x="129977" y="508127"/>
                </a:lnTo>
                <a:lnTo>
                  <a:pt x="167753" y="527692"/>
                </a:lnTo>
                <a:lnTo>
                  <a:pt x="208670" y="541293"/>
                </a:lnTo>
                <a:lnTo>
                  <a:pt x="252164" y="548364"/>
                </a:lnTo>
                <a:lnTo>
                  <a:pt x="274700" y="549275"/>
                </a:lnTo>
                <a:lnTo>
                  <a:pt x="297219" y="548364"/>
                </a:lnTo>
                <a:lnTo>
                  <a:pt x="340682" y="541293"/>
                </a:lnTo>
                <a:lnTo>
                  <a:pt x="381575" y="527692"/>
                </a:lnTo>
                <a:lnTo>
                  <a:pt x="419332" y="508127"/>
                </a:lnTo>
                <a:lnTo>
                  <a:pt x="453388" y="483164"/>
                </a:lnTo>
                <a:lnTo>
                  <a:pt x="483178" y="453367"/>
                </a:lnTo>
                <a:lnTo>
                  <a:pt x="508136" y="419303"/>
                </a:lnTo>
                <a:lnTo>
                  <a:pt x="527696" y="381537"/>
                </a:lnTo>
                <a:lnTo>
                  <a:pt x="541294" y="340635"/>
                </a:lnTo>
                <a:lnTo>
                  <a:pt x="548364" y="297161"/>
                </a:lnTo>
                <a:lnTo>
                  <a:pt x="549275" y="274637"/>
                </a:lnTo>
                <a:lnTo>
                  <a:pt x="548364" y="252113"/>
                </a:lnTo>
                <a:lnTo>
                  <a:pt x="541294" y="208639"/>
                </a:lnTo>
                <a:lnTo>
                  <a:pt x="527696" y="167737"/>
                </a:lnTo>
                <a:lnTo>
                  <a:pt x="508136" y="129971"/>
                </a:lnTo>
                <a:lnTo>
                  <a:pt x="483178" y="95907"/>
                </a:lnTo>
                <a:lnTo>
                  <a:pt x="453388" y="66110"/>
                </a:lnTo>
                <a:lnTo>
                  <a:pt x="419332" y="41147"/>
                </a:lnTo>
                <a:lnTo>
                  <a:pt x="381575" y="21582"/>
                </a:lnTo>
                <a:lnTo>
                  <a:pt x="340682" y="7981"/>
                </a:lnTo>
                <a:lnTo>
                  <a:pt x="297219" y="910"/>
                </a:lnTo>
                <a:lnTo>
                  <a:pt x="274700" y="0"/>
                </a:lnTo>
                <a:close/>
              </a:path>
            </a:pathLst>
          </a:custGeom>
          <a:solidFill>
            <a:srgbClr val="fd8537"/>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644" name="523 Serbest Form"/>
          <p:cNvSpPr/>
          <p:nvPr/>
        </p:nvSpPr>
        <p:spPr>
          <a:xfrm>
            <a:off x="457200" y="820800"/>
            <a:ext cx="7973640" cy="5275800"/>
          </a:xfrm>
          <a:custGeom>
            <a:avLst/>
            <a:gdLst>
              <a:gd name="textAreaLeft" fmla="*/ 0 w 7973640"/>
              <a:gd name="textAreaRight" fmla="*/ 7974000 w 7973640"/>
              <a:gd name="textAreaTop" fmla="*/ 0 h 5275800"/>
              <a:gd name="textAreaBottom" fmla="*/ 5276160 h 527580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0" rIns="0" tIns="0" bIns="0" anchor="t">
            <a:spAutoFit/>
          </a:bodyPr>
          <a:p>
            <a:pPr marL="12600" indent="641160" algn="just" defTabSz="914400">
              <a:lnSpc>
                <a:spcPct val="100000"/>
              </a:lnSpc>
              <a:tabLst>
                <a:tab algn="l" pos="0"/>
              </a:tabLst>
            </a:pPr>
            <a:r>
              <a:rPr lang="tr-TR" sz="2800" b="0" u="none" strike="noStrike">
                <a:solidFill>
                  <a:srgbClr val="000000"/>
                </a:solidFill>
                <a:effectLst/>
                <a:uFillTx/>
                <a:latin typeface="Arial"/>
                <a:ea typeface="Times New Roman"/>
              </a:rPr>
              <a:t>“Üçüncü kişi taşınmazda hacizden önceki tarihli bir sözleşmeye dayalı olarak bulunduğunu resmi nitelikte bir belge ile ispat etmelidir. Burada ispat külfeti üçüncü kişiye aittir.</a:t>
            </a:r>
            <a:endParaRPr lang="tr-TR" sz="2800" b="0" u="none" strike="noStrike">
              <a:solidFill>
                <a:srgbClr val="000000"/>
              </a:solidFill>
              <a:effectLst/>
              <a:uFillTx/>
              <a:latin typeface="Arial"/>
            </a:endParaRPr>
          </a:p>
          <a:p>
            <a:pPr marL="12600" indent="641160" algn="just" defTabSz="914400">
              <a:lnSpc>
                <a:spcPct val="100000"/>
              </a:lnSpc>
              <a:tabLst>
                <a:tab algn="l" pos="0"/>
              </a:tabLst>
            </a:pPr>
            <a:endParaRPr lang="tr-TR" sz="2800" b="0" u="none" strike="noStrike">
              <a:solidFill>
                <a:srgbClr val="000000"/>
              </a:solidFill>
              <a:effectLst/>
              <a:uFillTx/>
              <a:latin typeface="Arial"/>
            </a:endParaRPr>
          </a:p>
          <a:p>
            <a:pPr marL="12600" indent="641160" algn="just" defTabSz="914400">
              <a:lnSpc>
                <a:spcPct val="100000"/>
              </a:lnSpc>
              <a:tabLst>
                <a:tab algn="l" pos="0"/>
              </a:tabLst>
            </a:pPr>
            <a:r>
              <a:rPr lang="tr-TR" sz="2800" b="0" u="none" strike="noStrike">
                <a:solidFill>
                  <a:srgbClr val="000000"/>
                </a:solidFill>
                <a:effectLst/>
                <a:uFillTx/>
                <a:latin typeface="Arial"/>
                <a:ea typeface="Times New Roman"/>
              </a:rPr>
              <a:t>“Sözleşmenin hacizden önceki bir tarihte tapuya şerh verilmiş olması veya hacizden önceki bir tarihte noterlikçe düzenlenmiş yada onaylanmış  olması  hallerinde  tahliye emrinin iptali gerekir.”</a:t>
            </a:r>
            <a:endParaRPr lang="tr-TR" sz="2800" b="0" u="none" strike="noStrike">
              <a:solidFill>
                <a:srgbClr val="000000"/>
              </a:solidFill>
              <a:effectLst/>
              <a:uFillTx/>
              <a:latin typeface="Arial"/>
            </a:endParaRPr>
          </a:p>
          <a:p>
            <a:pPr marL="12600" indent="641160" defTabSz="914400">
              <a:lnSpc>
                <a:spcPct val="100000"/>
              </a:lnSpc>
              <a:spcBef>
                <a:spcPts val="598"/>
              </a:spcBef>
              <a:tabLst>
                <a:tab algn="l" pos="0"/>
              </a:tabLst>
            </a:pPr>
            <a:r>
              <a:rPr lang="tr-TR" sz="2800" b="0" u="none" strike="noStrike">
                <a:solidFill>
                  <a:srgbClr val="ff0000"/>
                </a:solidFill>
                <a:effectLst/>
                <a:uFillTx/>
                <a:latin typeface="Arial"/>
                <a:ea typeface="Times New Roman"/>
              </a:rPr>
              <a:t>HGK 16.03.2012, 2012/12-38 - 2012/163</a:t>
            </a:r>
            <a:endParaRPr lang="tr-TR" sz="2800" b="0" u="none" strike="noStrike">
              <a:solidFill>
                <a:srgbClr val="000000"/>
              </a:solidFill>
              <a:effectLst/>
              <a:uFillTx/>
              <a:latin typeface="Arial"/>
            </a:endParaRPr>
          </a:p>
          <a:p>
            <a:pPr marL="12600" indent="641160" defTabSz="914400">
              <a:lnSpc>
                <a:spcPct val="100000"/>
              </a:lnSpc>
              <a:spcBef>
                <a:spcPts val="598"/>
              </a:spcBef>
              <a:tabLst>
                <a:tab algn="l" pos="0"/>
              </a:tabLst>
            </a:pPr>
            <a:endParaRPr lang="tr-TR" sz="28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45" name="524 Serbest Form"/>
          <p:cNvSpPr/>
          <p:nvPr/>
        </p:nvSpPr>
        <p:spPr>
          <a:xfrm>
            <a:off x="876312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3816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646" name="525 Serbest Form"/>
          <p:cNvSpPr/>
          <p:nvPr/>
        </p:nvSpPr>
        <p:spPr>
          <a:xfrm>
            <a:off x="8748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3564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647" name="526 Serbest Form"/>
          <p:cNvSpPr/>
          <p:nvPr/>
        </p:nvSpPr>
        <p:spPr>
          <a:xfrm>
            <a:off x="540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1260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648" name="527 Serbest Form"/>
          <p:cNvSpPr/>
          <p:nvPr/>
        </p:nvSpPr>
        <p:spPr>
          <a:xfrm>
            <a:off x="8839080" y="0"/>
            <a:ext cx="304560" cy="6857640"/>
          </a:xfrm>
          <a:custGeom>
            <a:avLst/>
            <a:gdLst>
              <a:gd name="textAreaLeft" fmla="*/ 0 w 304560"/>
              <a:gd name="textAreaRight" fmla="*/ 304920 w 304560"/>
              <a:gd name="textAreaTop" fmla="*/ 0 h 6857640"/>
              <a:gd name="textAreaBottom" fmla="*/ 6858000 h 6857640"/>
            </a:gdLst>
            <a:ahLst/>
            <a:cxnLst/>
            <a:rect l="textAreaLeft" t="textAreaTop" r="textAreaRight" b="textAreaBottom"/>
            <a:pathLst>
              <a:path w="304800" h="6858000">
                <a:moveTo>
                  <a:pt x="0" y="6858000"/>
                </a:moveTo>
                <a:lnTo>
                  <a:pt x="304800" y="6858000"/>
                </a:lnTo>
                <a:lnTo>
                  <a:pt x="304800" y="0"/>
                </a:lnTo>
                <a:lnTo>
                  <a:pt x="0" y="0"/>
                </a:lnTo>
                <a:lnTo>
                  <a:pt x="0" y="6858000"/>
                </a:lnTo>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649" name="528 Serbest Form"/>
          <p:cNvSpPr/>
          <p:nvPr/>
        </p:nvSpPr>
        <p:spPr>
          <a:xfrm>
            <a:off x="89154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9360">
            <a:solidFill>
              <a:srgbClr val="fd8537"/>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650" name="529 Serbest Form"/>
          <p:cNvSpPr/>
          <p:nvPr/>
        </p:nvSpPr>
        <p:spPr>
          <a:xfrm>
            <a:off x="8156520" y="5715000"/>
            <a:ext cx="549000" cy="549000"/>
          </a:xfrm>
          <a:custGeom>
            <a:avLst/>
            <a:gdLst>
              <a:gd name="textAreaLeft" fmla="*/ 0 w 549000"/>
              <a:gd name="textAreaRight" fmla="*/ 549360 w 549000"/>
              <a:gd name="textAreaTop" fmla="*/ 0 h 549000"/>
              <a:gd name="textAreaBottom" fmla="*/ 549360 h 549000"/>
            </a:gdLst>
            <a:ahLst/>
            <a:cxnLst/>
            <a:rect l="textAreaLeft" t="textAreaTop" r="textAreaRight" b="textAreaBottom"/>
            <a:pathLst>
              <a:path w="549275" h="549275">
                <a:moveTo>
                  <a:pt x="274700" y="0"/>
                </a:moveTo>
                <a:lnTo>
                  <a:pt x="230130" y="3594"/>
                </a:lnTo>
                <a:lnTo>
                  <a:pt x="187854" y="14001"/>
                </a:lnTo>
                <a:lnTo>
                  <a:pt x="148437" y="30654"/>
                </a:lnTo>
                <a:lnTo>
                  <a:pt x="112443" y="52989"/>
                </a:lnTo>
                <a:lnTo>
                  <a:pt x="80438" y="80440"/>
                </a:lnTo>
                <a:lnTo>
                  <a:pt x="52986" y="112441"/>
                </a:lnTo>
                <a:lnTo>
                  <a:pt x="30651" y="148426"/>
                </a:lnTo>
                <a:lnTo>
                  <a:pt x="13999" y="187831"/>
                </a:lnTo>
                <a:lnTo>
                  <a:pt x="3593" y="230090"/>
                </a:lnTo>
                <a:lnTo>
                  <a:pt x="0" y="274637"/>
                </a:lnTo>
                <a:lnTo>
                  <a:pt x="910" y="297161"/>
                </a:lnTo>
                <a:lnTo>
                  <a:pt x="7980" y="340635"/>
                </a:lnTo>
                <a:lnTo>
                  <a:pt x="21580" y="381537"/>
                </a:lnTo>
                <a:lnTo>
                  <a:pt x="41144" y="419303"/>
                </a:lnTo>
                <a:lnTo>
                  <a:pt x="66108" y="453367"/>
                </a:lnTo>
                <a:lnTo>
                  <a:pt x="95907" y="483164"/>
                </a:lnTo>
                <a:lnTo>
                  <a:pt x="129977" y="508127"/>
                </a:lnTo>
                <a:lnTo>
                  <a:pt x="167753" y="527692"/>
                </a:lnTo>
                <a:lnTo>
                  <a:pt x="208670" y="541293"/>
                </a:lnTo>
                <a:lnTo>
                  <a:pt x="252164" y="548364"/>
                </a:lnTo>
                <a:lnTo>
                  <a:pt x="274700" y="549275"/>
                </a:lnTo>
                <a:lnTo>
                  <a:pt x="297219" y="548364"/>
                </a:lnTo>
                <a:lnTo>
                  <a:pt x="340682" y="541293"/>
                </a:lnTo>
                <a:lnTo>
                  <a:pt x="381575" y="527692"/>
                </a:lnTo>
                <a:lnTo>
                  <a:pt x="419332" y="508127"/>
                </a:lnTo>
                <a:lnTo>
                  <a:pt x="453388" y="483164"/>
                </a:lnTo>
                <a:lnTo>
                  <a:pt x="483178" y="453367"/>
                </a:lnTo>
                <a:lnTo>
                  <a:pt x="508136" y="419303"/>
                </a:lnTo>
                <a:lnTo>
                  <a:pt x="527696" y="381537"/>
                </a:lnTo>
                <a:lnTo>
                  <a:pt x="541294" y="340635"/>
                </a:lnTo>
                <a:lnTo>
                  <a:pt x="548364" y="297161"/>
                </a:lnTo>
                <a:lnTo>
                  <a:pt x="549275" y="274637"/>
                </a:lnTo>
                <a:lnTo>
                  <a:pt x="548364" y="252113"/>
                </a:lnTo>
                <a:lnTo>
                  <a:pt x="541294" y="208639"/>
                </a:lnTo>
                <a:lnTo>
                  <a:pt x="527696" y="167737"/>
                </a:lnTo>
                <a:lnTo>
                  <a:pt x="508136" y="129971"/>
                </a:lnTo>
                <a:lnTo>
                  <a:pt x="483178" y="95907"/>
                </a:lnTo>
                <a:lnTo>
                  <a:pt x="453388" y="66110"/>
                </a:lnTo>
                <a:lnTo>
                  <a:pt x="419332" y="41147"/>
                </a:lnTo>
                <a:lnTo>
                  <a:pt x="381575" y="21582"/>
                </a:lnTo>
                <a:lnTo>
                  <a:pt x="340682" y="7981"/>
                </a:lnTo>
                <a:lnTo>
                  <a:pt x="297219" y="910"/>
                </a:lnTo>
                <a:lnTo>
                  <a:pt x="274700" y="0"/>
                </a:lnTo>
                <a:close/>
              </a:path>
            </a:pathLst>
          </a:custGeom>
          <a:solidFill>
            <a:srgbClr val="fd8537"/>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651" name="530 Serbest Form"/>
          <p:cNvSpPr/>
          <p:nvPr/>
        </p:nvSpPr>
        <p:spPr>
          <a:xfrm>
            <a:off x="457200" y="571320"/>
            <a:ext cx="8076960" cy="6064920"/>
          </a:xfrm>
          <a:custGeom>
            <a:avLst/>
            <a:gdLst>
              <a:gd name="textAreaLeft" fmla="*/ 0 w 8076960"/>
              <a:gd name="textAreaRight" fmla="*/ 8077320 w 8076960"/>
              <a:gd name="textAreaTop" fmla="*/ 0 h 6064920"/>
              <a:gd name="textAreaBottom" fmla="*/ 6065280 h 606492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0" rIns="0" tIns="0" bIns="0" anchor="t">
            <a:spAutoFit/>
          </a:bodyPr>
          <a:p>
            <a:pPr marL="12600" algn="just" defTabSz="914400">
              <a:lnSpc>
                <a:spcPct val="100000"/>
              </a:lnSpc>
              <a:tabLst>
                <a:tab algn="l" pos="0"/>
                <a:tab algn="l" pos="900000"/>
                <a:tab algn="l" pos="1814400"/>
                <a:tab algn="l" pos="2728800"/>
                <a:tab algn="l" pos="3643200"/>
                <a:tab algn="l" pos="4557600"/>
                <a:tab algn="l" pos="5472000"/>
                <a:tab algn="l" pos="6386400"/>
                <a:tab algn="l" pos="7300800"/>
                <a:tab algn="l" pos="8215200"/>
                <a:tab algn="l" pos="9129600"/>
                <a:tab algn="l" pos="10044000"/>
                <a:tab algn="l" pos="10320120"/>
                <a:tab algn="l" pos="10769400"/>
              </a:tabLst>
            </a:pPr>
            <a:r>
              <a:rPr lang="tr-TR" sz="2400" b="0" u="none" strike="noStrike">
                <a:solidFill>
                  <a:srgbClr val="000000"/>
                </a:solidFill>
                <a:effectLst/>
                <a:uFillTx/>
                <a:latin typeface="Arial"/>
                <a:ea typeface="Times New Roman"/>
              </a:rPr>
              <a:t>	</a:t>
            </a:r>
            <a:r>
              <a:rPr lang="tr-TR" sz="2400" b="0" u="none" strike="noStrike">
                <a:solidFill>
                  <a:srgbClr val="000000"/>
                </a:solidFill>
                <a:effectLst/>
                <a:uFillTx/>
                <a:latin typeface="Arial"/>
                <a:ea typeface="Times New Roman"/>
              </a:rPr>
              <a:t>“Üçüncü kişi, kiracı olduğunu </a:t>
            </a:r>
            <a:r>
              <a:rPr lang="tr-TR" sz="2400" b="1" u="none" strike="noStrike">
                <a:solidFill>
                  <a:srgbClr val="000000"/>
                </a:solidFill>
                <a:effectLst/>
                <a:uFillTx/>
                <a:latin typeface="Arial"/>
                <a:ea typeface="Times New Roman"/>
              </a:rPr>
              <a:t>hacizden önce</a:t>
            </a:r>
            <a:r>
              <a:rPr lang="tr-TR" sz="2400" b="0" u="none" strike="noStrike">
                <a:solidFill>
                  <a:srgbClr val="000000"/>
                </a:solidFill>
                <a:effectLst/>
                <a:uFillTx/>
                <a:latin typeface="Arial"/>
                <a:ea typeface="Times New Roman"/>
              </a:rPr>
              <a:t> </a:t>
            </a:r>
            <a:r>
              <a:rPr lang="tr-TR" sz="2400" b="1" u="none" strike="noStrike">
                <a:solidFill>
                  <a:srgbClr val="000000"/>
                </a:solidFill>
                <a:effectLst/>
                <a:uFillTx/>
                <a:latin typeface="Arial"/>
                <a:ea typeface="Times New Roman"/>
              </a:rPr>
              <a:t>tapuya şerh </a:t>
            </a:r>
            <a:r>
              <a:rPr lang="tr-TR" sz="2400" b="0" u="none" strike="noStrike">
                <a:solidFill>
                  <a:srgbClr val="000000"/>
                </a:solidFill>
                <a:effectLst/>
                <a:uFillTx/>
                <a:latin typeface="Arial"/>
                <a:ea typeface="Times New Roman"/>
              </a:rPr>
              <a:t>verilmiş bir kira  sözleşmesi ile ispat ederse, icra mahkemesi, tahliye emrinin iptaline karar verir.”</a:t>
            </a:r>
            <a:endParaRPr lang="tr-TR" sz="2400" b="0" u="none" strike="noStrike">
              <a:solidFill>
                <a:srgbClr val="000000"/>
              </a:solidFill>
              <a:effectLst/>
              <a:uFillTx/>
              <a:latin typeface="Arial"/>
            </a:endParaRPr>
          </a:p>
          <a:p>
            <a:pPr marL="12600" algn="just" defTabSz="914400">
              <a:lnSpc>
                <a:spcPct val="100000"/>
              </a:lnSpc>
              <a:spcBef>
                <a:spcPts val="598"/>
              </a:spcBef>
              <a:tabLst>
                <a:tab algn="l" pos="0"/>
                <a:tab algn="l" pos="900000"/>
                <a:tab algn="l" pos="1814400"/>
                <a:tab algn="l" pos="2728800"/>
                <a:tab algn="l" pos="3643200"/>
                <a:tab algn="l" pos="4557600"/>
                <a:tab algn="l" pos="5472000"/>
                <a:tab algn="l" pos="6386400"/>
                <a:tab algn="l" pos="7300800"/>
                <a:tab algn="l" pos="8215200"/>
                <a:tab algn="l" pos="9129600"/>
                <a:tab algn="l" pos="10044000"/>
                <a:tab algn="l" pos="10320120"/>
                <a:tab algn="l" pos="10769400"/>
              </a:tabLst>
            </a:pPr>
            <a:r>
              <a:rPr lang="tr-TR" sz="2400" b="0" u="none" strike="noStrike">
                <a:solidFill>
                  <a:srgbClr val="000000"/>
                </a:solidFill>
                <a:effectLst/>
                <a:uFillTx/>
                <a:latin typeface="Arial"/>
                <a:ea typeface="Times New Roman"/>
              </a:rPr>
              <a:t>	</a:t>
            </a:r>
            <a:r>
              <a:rPr lang="tr-TR" sz="2400" b="0" u="none" strike="noStrike">
                <a:solidFill>
                  <a:srgbClr val="000000"/>
                </a:solidFill>
                <a:effectLst/>
                <a:uFillTx/>
                <a:latin typeface="Arial"/>
                <a:ea typeface="Times New Roman"/>
              </a:rPr>
              <a:t>“Üçüncü    kişi,    kiracı    olduğunu </a:t>
            </a:r>
            <a:r>
              <a:rPr lang="tr-TR" sz="2400" b="1" u="none" strike="noStrike">
                <a:solidFill>
                  <a:srgbClr val="000000"/>
                </a:solidFill>
                <a:effectLst/>
                <a:uFillTx/>
                <a:latin typeface="Arial"/>
                <a:ea typeface="Times New Roman"/>
              </a:rPr>
              <a:t>hacizden  önce noterde düzenlenmiş </a:t>
            </a:r>
            <a:r>
              <a:rPr lang="tr-TR" sz="2400" b="0" u="none" strike="noStrike">
                <a:solidFill>
                  <a:srgbClr val="000000"/>
                </a:solidFill>
                <a:effectLst/>
                <a:uFillTx/>
                <a:latin typeface="Arial"/>
                <a:ea typeface="Times New Roman"/>
              </a:rPr>
              <a:t>veya  onaylanmış  bir  kira  sözleşmesi ile ispat ederse, icra   mahkemesi, tahliye emrinin iptaline karar verir.”</a:t>
            </a:r>
            <a:endParaRPr lang="tr-TR" sz="2400" b="0" u="none" strike="noStrike">
              <a:solidFill>
                <a:srgbClr val="000000"/>
              </a:solidFill>
              <a:effectLst/>
              <a:uFillTx/>
              <a:latin typeface="Arial"/>
            </a:endParaRPr>
          </a:p>
          <a:p>
            <a:pPr marL="12600" algn="just" defTabSz="914400">
              <a:lnSpc>
                <a:spcPct val="100000"/>
              </a:lnSpc>
              <a:spcBef>
                <a:spcPts val="598"/>
              </a:spcBef>
              <a:tabLst>
                <a:tab algn="l" pos="0"/>
                <a:tab algn="l" pos="900000"/>
                <a:tab algn="l" pos="1814400"/>
                <a:tab algn="l" pos="2728800"/>
                <a:tab algn="l" pos="3643200"/>
                <a:tab algn="l" pos="4557600"/>
                <a:tab algn="l" pos="5472000"/>
                <a:tab algn="l" pos="6386400"/>
                <a:tab algn="l" pos="7300800"/>
                <a:tab algn="l" pos="8215200"/>
                <a:tab algn="l" pos="9129600"/>
                <a:tab algn="l" pos="10044000"/>
                <a:tab algn="l" pos="10320120"/>
                <a:tab algn="l" pos="10769400"/>
              </a:tabLst>
            </a:pPr>
            <a:r>
              <a:rPr lang="tr-TR" sz="2400" b="0" u="none" strike="noStrike">
                <a:solidFill>
                  <a:srgbClr val="ff0000"/>
                </a:solidFill>
                <a:effectLst/>
                <a:uFillTx/>
                <a:latin typeface="Arial"/>
                <a:ea typeface="Times New Roman"/>
              </a:rPr>
              <a:t>	</a:t>
            </a:r>
            <a:r>
              <a:rPr lang="tr-TR" sz="2400" b="0" u="none" strike="noStrike">
                <a:solidFill>
                  <a:srgbClr val="ff0000"/>
                </a:solidFill>
                <a:effectLst/>
                <a:uFillTx/>
                <a:latin typeface="Arial"/>
                <a:ea typeface="Times New Roman"/>
              </a:rPr>
              <a:t>HGK. 23.05.2007, 12-297/287</a:t>
            </a:r>
            <a:endParaRPr lang="tr-TR" sz="2400" b="0" u="none" strike="noStrike">
              <a:solidFill>
                <a:srgbClr val="000000"/>
              </a:solidFill>
              <a:effectLst/>
              <a:uFillTx/>
              <a:latin typeface="Arial"/>
            </a:endParaRPr>
          </a:p>
          <a:p>
            <a:pPr marL="12600" algn="just" defTabSz="914400">
              <a:lnSpc>
                <a:spcPct val="100000"/>
              </a:lnSpc>
              <a:spcBef>
                <a:spcPts val="598"/>
              </a:spcBef>
              <a:tabLst>
                <a:tab algn="l" pos="0"/>
                <a:tab algn="l" pos="900000"/>
                <a:tab algn="l" pos="1814400"/>
                <a:tab algn="l" pos="2728800"/>
                <a:tab algn="l" pos="3643200"/>
                <a:tab algn="l" pos="4557600"/>
                <a:tab algn="l" pos="5472000"/>
                <a:tab algn="l" pos="6386400"/>
                <a:tab algn="l" pos="7300800"/>
                <a:tab algn="l" pos="8215200"/>
                <a:tab algn="l" pos="9129600"/>
                <a:tab algn="l" pos="10044000"/>
                <a:tab algn="l" pos="10320120"/>
                <a:tab algn="l" pos="10769400"/>
              </a:tabLst>
            </a:pPr>
            <a:endParaRPr lang="tr-TR" sz="2400" b="0" u="none" strike="noStrike">
              <a:solidFill>
                <a:srgbClr val="000000"/>
              </a:solidFill>
              <a:effectLst/>
              <a:uFillTx/>
              <a:latin typeface="Arial"/>
            </a:endParaRPr>
          </a:p>
          <a:p>
            <a:pPr marL="12600" algn="just" defTabSz="914400">
              <a:lnSpc>
                <a:spcPct val="100000"/>
              </a:lnSpc>
              <a:spcBef>
                <a:spcPts val="598"/>
              </a:spcBef>
              <a:tabLst>
                <a:tab algn="l" pos="0"/>
                <a:tab algn="l" pos="900000"/>
                <a:tab algn="l" pos="1814400"/>
                <a:tab algn="l" pos="2728800"/>
                <a:tab algn="l" pos="3643200"/>
                <a:tab algn="l" pos="4557600"/>
                <a:tab algn="l" pos="5472000"/>
                <a:tab algn="l" pos="6386400"/>
                <a:tab algn="l" pos="7300800"/>
                <a:tab algn="l" pos="8215200"/>
                <a:tab algn="l" pos="9129600"/>
                <a:tab algn="l" pos="10044000"/>
                <a:tab algn="l" pos="10320120"/>
                <a:tab algn="l" pos="10769400"/>
              </a:tabLst>
            </a:pPr>
            <a:r>
              <a:rPr lang="tr-TR" sz="2400" b="0" u="none" strike="noStrike">
                <a:solidFill>
                  <a:srgbClr val="000000"/>
                </a:solidFill>
                <a:effectLst/>
                <a:uFillTx/>
                <a:latin typeface="Arial"/>
                <a:ea typeface="DejaVu Sans"/>
              </a:rPr>
              <a:t>	</a:t>
            </a:r>
            <a:r>
              <a:rPr lang="tr-TR" sz="2400" b="0" u="none" strike="noStrike">
                <a:solidFill>
                  <a:srgbClr val="000000"/>
                </a:solidFill>
                <a:effectLst/>
                <a:uFillTx/>
                <a:latin typeface="Arial"/>
                <a:ea typeface="DejaVu Sans"/>
              </a:rPr>
              <a:t>“Taşınmazın açık artırma şartnamesi ve tutanağında </a:t>
            </a:r>
            <a:r>
              <a:rPr lang="tr-TR" sz="2400" b="1" u="none" strike="noStrike">
                <a:solidFill>
                  <a:srgbClr val="000000"/>
                </a:solidFill>
                <a:effectLst/>
                <a:uFillTx/>
                <a:latin typeface="Arial"/>
                <a:ea typeface="DejaVu Sans"/>
              </a:rPr>
              <a:t>kira şerhi ile yükümlü </a:t>
            </a:r>
            <a:r>
              <a:rPr lang="tr-TR" sz="2400" b="0" u="none" strike="noStrike">
                <a:solidFill>
                  <a:srgbClr val="000000"/>
                </a:solidFill>
                <a:effectLst/>
                <a:uFillTx/>
                <a:latin typeface="Arial"/>
                <a:ea typeface="DejaVu Sans"/>
              </a:rPr>
              <a:t>olarak satılacağı ve şerh ile birlikte tescil edileceği belirtildiğinden, ihale alıcısı alacaklının tahliyesini isteyemez.” </a:t>
            </a:r>
            <a:r>
              <a:rPr lang="tr-TR" sz="2400" b="0" u="none" strike="noStrike">
                <a:solidFill>
                  <a:srgbClr val="ff0000"/>
                </a:solidFill>
                <a:effectLst/>
                <a:uFillTx/>
                <a:latin typeface="Arial"/>
                <a:ea typeface="Times New Roman"/>
              </a:rPr>
              <a:t>12.HD. 2018/12817 E.</a:t>
            </a:r>
            <a:endParaRPr lang="tr-TR" sz="2400" b="0" u="none" strike="noStrike">
              <a:solidFill>
                <a:srgbClr val="000000"/>
              </a:solidFill>
              <a:effectLst/>
              <a:uFillTx/>
              <a:latin typeface="Arial"/>
            </a:endParaRPr>
          </a:p>
          <a:p>
            <a:pPr marL="12600" algn="just" defTabSz="914400">
              <a:lnSpc>
                <a:spcPct val="100000"/>
              </a:lnSpc>
              <a:spcBef>
                <a:spcPts val="598"/>
              </a:spcBef>
              <a:tabLst>
                <a:tab algn="l" pos="0"/>
                <a:tab algn="l" pos="900000"/>
                <a:tab algn="l" pos="1814400"/>
                <a:tab algn="l" pos="2728800"/>
                <a:tab algn="l" pos="3643200"/>
                <a:tab algn="l" pos="4557600"/>
                <a:tab algn="l" pos="5472000"/>
                <a:tab algn="l" pos="6386400"/>
                <a:tab algn="l" pos="7300800"/>
                <a:tab algn="l" pos="8215200"/>
                <a:tab algn="l" pos="9129600"/>
                <a:tab algn="l" pos="10044000"/>
                <a:tab algn="l" pos="10320120"/>
                <a:tab algn="l" pos="10769400"/>
              </a:tabLst>
            </a:pPr>
            <a:endParaRPr lang="tr-TR" sz="2800" b="0" u="none" strike="noStrike">
              <a:solidFill>
                <a:srgbClr val="000000"/>
              </a:solidFill>
              <a:effectLst/>
              <a:uFillTx/>
              <a:latin typeface="Arial"/>
            </a:endParaRPr>
          </a:p>
          <a:p>
            <a:pPr marL="12600" algn="just" defTabSz="914400">
              <a:lnSpc>
                <a:spcPct val="100000"/>
              </a:lnSpc>
              <a:spcBef>
                <a:spcPts val="598"/>
              </a:spcBef>
              <a:tabLst>
                <a:tab algn="l" pos="0"/>
                <a:tab algn="l" pos="900000"/>
                <a:tab algn="l" pos="1814400"/>
                <a:tab algn="l" pos="2728800"/>
                <a:tab algn="l" pos="3643200"/>
                <a:tab algn="l" pos="4557600"/>
                <a:tab algn="l" pos="5472000"/>
                <a:tab algn="l" pos="6386400"/>
                <a:tab algn="l" pos="7300800"/>
                <a:tab algn="l" pos="8215200"/>
                <a:tab algn="l" pos="9129600"/>
                <a:tab algn="l" pos="10044000"/>
                <a:tab algn="l" pos="10320120"/>
                <a:tab algn="l" pos="10769400"/>
              </a:tabLst>
            </a:pPr>
            <a:endParaRPr lang="tr-TR" sz="28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52" name="531 Serbest Form"/>
          <p:cNvSpPr/>
          <p:nvPr/>
        </p:nvSpPr>
        <p:spPr>
          <a:xfrm>
            <a:off x="876312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3816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653" name="532 Serbest Form"/>
          <p:cNvSpPr/>
          <p:nvPr/>
        </p:nvSpPr>
        <p:spPr>
          <a:xfrm>
            <a:off x="8748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3564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654" name="533 Serbest Form"/>
          <p:cNvSpPr/>
          <p:nvPr/>
        </p:nvSpPr>
        <p:spPr>
          <a:xfrm>
            <a:off x="540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1260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655" name="534 Serbest Form"/>
          <p:cNvSpPr/>
          <p:nvPr/>
        </p:nvSpPr>
        <p:spPr>
          <a:xfrm>
            <a:off x="8839080" y="0"/>
            <a:ext cx="304560" cy="6857640"/>
          </a:xfrm>
          <a:custGeom>
            <a:avLst/>
            <a:gdLst>
              <a:gd name="textAreaLeft" fmla="*/ 0 w 304560"/>
              <a:gd name="textAreaRight" fmla="*/ 304920 w 304560"/>
              <a:gd name="textAreaTop" fmla="*/ 0 h 6857640"/>
              <a:gd name="textAreaBottom" fmla="*/ 6858000 h 6857640"/>
            </a:gdLst>
            <a:ahLst/>
            <a:cxnLst/>
            <a:rect l="textAreaLeft" t="textAreaTop" r="textAreaRight" b="textAreaBottom"/>
            <a:pathLst>
              <a:path w="304800" h="6858000">
                <a:moveTo>
                  <a:pt x="0" y="6858000"/>
                </a:moveTo>
                <a:lnTo>
                  <a:pt x="304800" y="6858000"/>
                </a:lnTo>
                <a:lnTo>
                  <a:pt x="304800" y="0"/>
                </a:lnTo>
                <a:lnTo>
                  <a:pt x="0" y="0"/>
                </a:lnTo>
                <a:lnTo>
                  <a:pt x="0" y="6858000"/>
                </a:lnTo>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656" name="535 Serbest Form"/>
          <p:cNvSpPr/>
          <p:nvPr/>
        </p:nvSpPr>
        <p:spPr>
          <a:xfrm>
            <a:off x="89154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9360">
            <a:solidFill>
              <a:srgbClr val="fd8537"/>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657" name="536 Serbest Form"/>
          <p:cNvSpPr/>
          <p:nvPr/>
        </p:nvSpPr>
        <p:spPr>
          <a:xfrm>
            <a:off x="8156520" y="5715000"/>
            <a:ext cx="549000" cy="549000"/>
          </a:xfrm>
          <a:custGeom>
            <a:avLst/>
            <a:gdLst>
              <a:gd name="textAreaLeft" fmla="*/ 0 w 549000"/>
              <a:gd name="textAreaRight" fmla="*/ 549360 w 549000"/>
              <a:gd name="textAreaTop" fmla="*/ 0 h 549000"/>
              <a:gd name="textAreaBottom" fmla="*/ 549360 h 549000"/>
            </a:gdLst>
            <a:ahLst/>
            <a:cxnLst/>
            <a:rect l="textAreaLeft" t="textAreaTop" r="textAreaRight" b="textAreaBottom"/>
            <a:pathLst>
              <a:path w="549275" h="549275">
                <a:moveTo>
                  <a:pt x="274700" y="0"/>
                </a:moveTo>
                <a:lnTo>
                  <a:pt x="230130" y="3594"/>
                </a:lnTo>
                <a:lnTo>
                  <a:pt x="187854" y="14001"/>
                </a:lnTo>
                <a:lnTo>
                  <a:pt x="148437" y="30654"/>
                </a:lnTo>
                <a:lnTo>
                  <a:pt x="112443" y="52989"/>
                </a:lnTo>
                <a:lnTo>
                  <a:pt x="80438" y="80440"/>
                </a:lnTo>
                <a:lnTo>
                  <a:pt x="52986" y="112441"/>
                </a:lnTo>
                <a:lnTo>
                  <a:pt x="30651" y="148426"/>
                </a:lnTo>
                <a:lnTo>
                  <a:pt x="13999" y="187831"/>
                </a:lnTo>
                <a:lnTo>
                  <a:pt x="3593" y="230090"/>
                </a:lnTo>
                <a:lnTo>
                  <a:pt x="0" y="274637"/>
                </a:lnTo>
                <a:lnTo>
                  <a:pt x="910" y="297161"/>
                </a:lnTo>
                <a:lnTo>
                  <a:pt x="7980" y="340635"/>
                </a:lnTo>
                <a:lnTo>
                  <a:pt x="21580" y="381537"/>
                </a:lnTo>
                <a:lnTo>
                  <a:pt x="41144" y="419303"/>
                </a:lnTo>
                <a:lnTo>
                  <a:pt x="66108" y="453367"/>
                </a:lnTo>
                <a:lnTo>
                  <a:pt x="95907" y="483164"/>
                </a:lnTo>
                <a:lnTo>
                  <a:pt x="129977" y="508127"/>
                </a:lnTo>
                <a:lnTo>
                  <a:pt x="167753" y="527692"/>
                </a:lnTo>
                <a:lnTo>
                  <a:pt x="208670" y="541293"/>
                </a:lnTo>
                <a:lnTo>
                  <a:pt x="252164" y="548364"/>
                </a:lnTo>
                <a:lnTo>
                  <a:pt x="274700" y="549275"/>
                </a:lnTo>
                <a:lnTo>
                  <a:pt x="297219" y="548364"/>
                </a:lnTo>
                <a:lnTo>
                  <a:pt x="340682" y="541293"/>
                </a:lnTo>
                <a:lnTo>
                  <a:pt x="381575" y="527692"/>
                </a:lnTo>
                <a:lnTo>
                  <a:pt x="419332" y="508127"/>
                </a:lnTo>
                <a:lnTo>
                  <a:pt x="453388" y="483164"/>
                </a:lnTo>
                <a:lnTo>
                  <a:pt x="483178" y="453367"/>
                </a:lnTo>
                <a:lnTo>
                  <a:pt x="508136" y="419303"/>
                </a:lnTo>
                <a:lnTo>
                  <a:pt x="527696" y="381537"/>
                </a:lnTo>
                <a:lnTo>
                  <a:pt x="541294" y="340635"/>
                </a:lnTo>
                <a:lnTo>
                  <a:pt x="548364" y="297161"/>
                </a:lnTo>
                <a:lnTo>
                  <a:pt x="549275" y="274637"/>
                </a:lnTo>
                <a:lnTo>
                  <a:pt x="548364" y="252113"/>
                </a:lnTo>
                <a:lnTo>
                  <a:pt x="541294" y="208639"/>
                </a:lnTo>
                <a:lnTo>
                  <a:pt x="527696" y="167737"/>
                </a:lnTo>
                <a:lnTo>
                  <a:pt x="508136" y="129971"/>
                </a:lnTo>
                <a:lnTo>
                  <a:pt x="483178" y="95907"/>
                </a:lnTo>
                <a:lnTo>
                  <a:pt x="453388" y="66110"/>
                </a:lnTo>
                <a:lnTo>
                  <a:pt x="419332" y="41147"/>
                </a:lnTo>
                <a:lnTo>
                  <a:pt x="381575" y="21582"/>
                </a:lnTo>
                <a:lnTo>
                  <a:pt x="340682" y="7981"/>
                </a:lnTo>
                <a:lnTo>
                  <a:pt x="297219" y="910"/>
                </a:lnTo>
                <a:lnTo>
                  <a:pt x="274700" y="0"/>
                </a:lnTo>
                <a:close/>
              </a:path>
            </a:pathLst>
          </a:custGeom>
          <a:solidFill>
            <a:srgbClr val="fd8537"/>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658" name="538 Dikdörtgen"/>
          <p:cNvSpPr/>
          <p:nvPr/>
        </p:nvSpPr>
        <p:spPr>
          <a:xfrm>
            <a:off x="6915240" y="3478320"/>
            <a:ext cx="944280" cy="1341000"/>
          </a:xfrm>
          <a:prstGeom prst="rect">
            <a:avLst/>
          </a:prstGeom>
          <a:blipFill rotWithShape="0">
            <a:blip r:embed="rId1"/>
            <a:srcRect/>
            <a:stretch/>
          </a:blip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659" name="539 Serbest Form"/>
          <p:cNvSpPr/>
          <p:nvPr/>
        </p:nvSpPr>
        <p:spPr>
          <a:xfrm>
            <a:off x="1260000" y="2520000"/>
            <a:ext cx="6225480" cy="731880"/>
          </a:xfrm>
          <a:custGeom>
            <a:avLst/>
            <a:gdLst>
              <a:gd name="textAreaLeft" fmla="*/ 0 w 6225480"/>
              <a:gd name="textAreaRight" fmla="*/ 6225840 w 6225480"/>
              <a:gd name="textAreaTop" fmla="*/ 0 h 731880"/>
              <a:gd name="textAreaBottom" fmla="*/ 732240 h 73188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0" rIns="0" tIns="0" bIns="0" anchor="t">
            <a:spAutoFit/>
          </a:bodyPr>
          <a:p>
            <a:pPr marL="12600" defTabSz="914400">
              <a:lnSpc>
                <a:spcPct val="100000"/>
              </a:lnSpc>
              <a:tabLst>
                <a:tab algn="l" pos="0"/>
                <a:tab algn="l" pos="3536640"/>
                <a:tab algn="l" pos="3643200"/>
                <a:tab algn="l" pos="4557600"/>
                <a:tab algn="l" pos="5472000"/>
                <a:tab algn="l" pos="6386400"/>
                <a:tab algn="l" pos="7300800"/>
                <a:tab algn="l" pos="8215200"/>
                <a:tab algn="l" pos="9129600"/>
                <a:tab algn="l" pos="10044000"/>
                <a:tab algn="l" pos="10320120"/>
                <a:tab algn="l" pos="10769400"/>
              </a:tabLst>
            </a:pPr>
            <a:r>
              <a:rPr lang="tr-TR" sz="4800" b="1" u="none" strike="noStrike">
                <a:solidFill>
                  <a:srgbClr val="001f5f"/>
                </a:solidFill>
                <a:effectLst/>
                <a:uFillTx/>
                <a:latin typeface="Arial"/>
                <a:ea typeface="Times New Roman"/>
              </a:rPr>
              <a:t>TEŞEKKÜR</a:t>
            </a:r>
            <a:r>
              <a:rPr lang="tr-TR" sz="4800" b="1" u="none" strike="noStrike">
                <a:solidFill>
                  <a:srgbClr val="001f5f"/>
                </a:solidFill>
                <a:effectLst/>
                <a:uFillTx/>
                <a:latin typeface="Arial"/>
                <a:ea typeface="Times New Roman"/>
              </a:rPr>
              <a:t>	</a:t>
            </a:r>
            <a:r>
              <a:rPr lang="tr-TR" sz="4800" b="1" u="none" strike="noStrike">
                <a:solidFill>
                  <a:srgbClr val="001f5f"/>
                </a:solidFill>
                <a:effectLst/>
                <a:uFillTx/>
                <a:latin typeface="Arial"/>
                <a:ea typeface="Times New Roman"/>
              </a:rPr>
              <a:t>EDERİM.</a:t>
            </a:r>
            <a:endParaRPr lang="tr-TR" sz="48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6" name="221 Serbest Form"/>
          <p:cNvSpPr/>
          <p:nvPr/>
        </p:nvSpPr>
        <p:spPr>
          <a:xfrm>
            <a:off x="876312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3816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87" name="222 Serbest Form"/>
          <p:cNvSpPr/>
          <p:nvPr/>
        </p:nvSpPr>
        <p:spPr>
          <a:xfrm>
            <a:off x="8748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3564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88" name="223 Serbest Form"/>
          <p:cNvSpPr/>
          <p:nvPr/>
        </p:nvSpPr>
        <p:spPr>
          <a:xfrm>
            <a:off x="540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1260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89" name="224 Serbest Form"/>
          <p:cNvSpPr/>
          <p:nvPr/>
        </p:nvSpPr>
        <p:spPr>
          <a:xfrm>
            <a:off x="8839080" y="0"/>
            <a:ext cx="304560" cy="6857640"/>
          </a:xfrm>
          <a:custGeom>
            <a:avLst/>
            <a:gdLst>
              <a:gd name="textAreaLeft" fmla="*/ 0 w 304560"/>
              <a:gd name="textAreaRight" fmla="*/ 304920 w 304560"/>
              <a:gd name="textAreaTop" fmla="*/ 0 h 6857640"/>
              <a:gd name="textAreaBottom" fmla="*/ 6858000 h 6857640"/>
            </a:gdLst>
            <a:ahLst/>
            <a:cxnLst/>
            <a:rect l="textAreaLeft" t="textAreaTop" r="textAreaRight" b="textAreaBottom"/>
            <a:pathLst>
              <a:path w="304800" h="6858000">
                <a:moveTo>
                  <a:pt x="0" y="6858000"/>
                </a:moveTo>
                <a:lnTo>
                  <a:pt x="304800" y="6858000"/>
                </a:lnTo>
                <a:lnTo>
                  <a:pt x="304800" y="0"/>
                </a:lnTo>
                <a:lnTo>
                  <a:pt x="0" y="0"/>
                </a:lnTo>
                <a:lnTo>
                  <a:pt x="0" y="6858000"/>
                </a:lnTo>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90" name="225 Serbest Form"/>
          <p:cNvSpPr/>
          <p:nvPr/>
        </p:nvSpPr>
        <p:spPr>
          <a:xfrm>
            <a:off x="89154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9360">
            <a:solidFill>
              <a:srgbClr val="fd8537"/>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91" name="226 Serbest Form"/>
          <p:cNvSpPr/>
          <p:nvPr/>
        </p:nvSpPr>
        <p:spPr>
          <a:xfrm>
            <a:off x="8156520" y="5715000"/>
            <a:ext cx="549000" cy="549000"/>
          </a:xfrm>
          <a:custGeom>
            <a:avLst/>
            <a:gdLst>
              <a:gd name="textAreaLeft" fmla="*/ 0 w 549000"/>
              <a:gd name="textAreaRight" fmla="*/ 549360 w 549000"/>
              <a:gd name="textAreaTop" fmla="*/ 0 h 549000"/>
              <a:gd name="textAreaBottom" fmla="*/ 549360 h 549000"/>
            </a:gdLst>
            <a:ahLst/>
            <a:cxnLst/>
            <a:rect l="textAreaLeft" t="textAreaTop" r="textAreaRight" b="textAreaBottom"/>
            <a:pathLst>
              <a:path w="549275" h="549275">
                <a:moveTo>
                  <a:pt x="274700" y="0"/>
                </a:moveTo>
                <a:lnTo>
                  <a:pt x="230130" y="3594"/>
                </a:lnTo>
                <a:lnTo>
                  <a:pt x="187854" y="14001"/>
                </a:lnTo>
                <a:lnTo>
                  <a:pt x="148437" y="30654"/>
                </a:lnTo>
                <a:lnTo>
                  <a:pt x="112443" y="52989"/>
                </a:lnTo>
                <a:lnTo>
                  <a:pt x="80438" y="80440"/>
                </a:lnTo>
                <a:lnTo>
                  <a:pt x="52986" y="112441"/>
                </a:lnTo>
                <a:lnTo>
                  <a:pt x="30651" y="148426"/>
                </a:lnTo>
                <a:lnTo>
                  <a:pt x="13999" y="187831"/>
                </a:lnTo>
                <a:lnTo>
                  <a:pt x="3593" y="230090"/>
                </a:lnTo>
                <a:lnTo>
                  <a:pt x="0" y="274637"/>
                </a:lnTo>
                <a:lnTo>
                  <a:pt x="910" y="297161"/>
                </a:lnTo>
                <a:lnTo>
                  <a:pt x="7980" y="340635"/>
                </a:lnTo>
                <a:lnTo>
                  <a:pt x="21580" y="381537"/>
                </a:lnTo>
                <a:lnTo>
                  <a:pt x="41144" y="419303"/>
                </a:lnTo>
                <a:lnTo>
                  <a:pt x="66108" y="453367"/>
                </a:lnTo>
                <a:lnTo>
                  <a:pt x="95907" y="483164"/>
                </a:lnTo>
                <a:lnTo>
                  <a:pt x="129977" y="508127"/>
                </a:lnTo>
                <a:lnTo>
                  <a:pt x="167753" y="527692"/>
                </a:lnTo>
                <a:lnTo>
                  <a:pt x="208670" y="541293"/>
                </a:lnTo>
                <a:lnTo>
                  <a:pt x="252164" y="548364"/>
                </a:lnTo>
                <a:lnTo>
                  <a:pt x="274700" y="549275"/>
                </a:lnTo>
                <a:lnTo>
                  <a:pt x="297219" y="548364"/>
                </a:lnTo>
                <a:lnTo>
                  <a:pt x="340682" y="541293"/>
                </a:lnTo>
                <a:lnTo>
                  <a:pt x="381575" y="527692"/>
                </a:lnTo>
                <a:lnTo>
                  <a:pt x="419332" y="508127"/>
                </a:lnTo>
                <a:lnTo>
                  <a:pt x="453388" y="483164"/>
                </a:lnTo>
                <a:lnTo>
                  <a:pt x="483178" y="453367"/>
                </a:lnTo>
                <a:lnTo>
                  <a:pt x="508136" y="419303"/>
                </a:lnTo>
                <a:lnTo>
                  <a:pt x="527696" y="381537"/>
                </a:lnTo>
                <a:lnTo>
                  <a:pt x="541294" y="340635"/>
                </a:lnTo>
                <a:lnTo>
                  <a:pt x="548364" y="297161"/>
                </a:lnTo>
                <a:lnTo>
                  <a:pt x="549275" y="274637"/>
                </a:lnTo>
                <a:lnTo>
                  <a:pt x="548364" y="252113"/>
                </a:lnTo>
                <a:lnTo>
                  <a:pt x="541294" y="208639"/>
                </a:lnTo>
                <a:lnTo>
                  <a:pt x="527696" y="167737"/>
                </a:lnTo>
                <a:lnTo>
                  <a:pt x="508136" y="129971"/>
                </a:lnTo>
                <a:lnTo>
                  <a:pt x="483178" y="95907"/>
                </a:lnTo>
                <a:lnTo>
                  <a:pt x="453388" y="66110"/>
                </a:lnTo>
                <a:lnTo>
                  <a:pt x="419332" y="41147"/>
                </a:lnTo>
                <a:lnTo>
                  <a:pt x="381575" y="21582"/>
                </a:lnTo>
                <a:lnTo>
                  <a:pt x="340682" y="7981"/>
                </a:lnTo>
                <a:lnTo>
                  <a:pt x="297219" y="910"/>
                </a:lnTo>
                <a:lnTo>
                  <a:pt x="274700" y="0"/>
                </a:lnTo>
                <a:close/>
              </a:path>
            </a:pathLst>
          </a:custGeom>
          <a:solidFill>
            <a:srgbClr val="fd8537"/>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92" name="227 Serbest Form"/>
          <p:cNvSpPr/>
          <p:nvPr/>
        </p:nvSpPr>
        <p:spPr>
          <a:xfrm>
            <a:off x="351000" y="500040"/>
            <a:ext cx="8175240" cy="2043720"/>
          </a:xfrm>
          <a:custGeom>
            <a:avLst/>
            <a:gdLst>
              <a:gd name="textAreaLeft" fmla="*/ 0 w 8175240"/>
              <a:gd name="textAreaRight" fmla="*/ 8175600 w 8175240"/>
              <a:gd name="textAreaTop" fmla="*/ 0 h 2043720"/>
              <a:gd name="textAreaBottom" fmla="*/ 2044080 h 204372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0" rIns="0" tIns="0" bIns="0" anchor="t">
            <a:spAutoFit/>
          </a:bodyPr>
          <a:p>
            <a:pPr marL="12600" indent="641160" algn="just" defTabSz="914400">
              <a:lnSpc>
                <a:spcPct val="102000"/>
              </a:lnSpc>
              <a:tabLst>
                <a:tab algn="l" pos="0"/>
              </a:tabLst>
            </a:pPr>
            <a:endParaRPr lang="tr-TR" sz="2200" b="0" u="none" strike="noStrike">
              <a:solidFill>
                <a:srgbClr val="000000"/>
              </a:solidFill>
              <a:effectLst/>
              <a:uFillTx/>
              <a:latin typeface="Arial"/>
            </a:endParaRPr>
          </a:p>
          <a:p>
            <a:pPr marL="12600" indent="641160" algn="just" defTabSz="914400">
              <a:lnSpc>
                <a:spcPct val="102000"/>
              </a:lnSpc>
              <a:tabLst>
                <a:tab algn="l" pos="0"/>
              </a:tabLst>
            </a:pPr>
            <a:r>
              <a:rPr lang="tr-TR" sz="2200" b="0" u="none" strike="noStrike">
                <a:solidFill>
                  <a:srgbClr val="000000"/>
                </a:solidFill>
                <a:effectLst/>
                <a:uFillTx/>
                <a:latin typeface="Arial"/>
                <a:ea typeface="Times New Roman"/>
              </a:rPr>
              <a:t>“Borçlu  veya  alacaklı  şikayet  dilekçesinde,  yurt  dışında  bir adres göstermişse, bu durum açıkça anılan maddedeki “</a:t>
            </a:r>
            <a:r>
              <a:rPr lang="tr-TR" sz="2200" b="1" u="none" strike="noStrike">
                <a:solidFill>
                  <a:srgbClr val="000000"/>
                </a:solidFill>
                <a:effectLst/>
                <a:uFillTx/>
                <a:latin typeface="Arial"/>
                <a:ea typeface="Times New Roman"/>
              </a:rPr>
              <a:t>yurt içinde adres gösterme</a:t>
            </a:r>
            <a:r>
              <a:rPr lang="tr-TR" sz="2200" b="0" u="none" strike="noStrike">
                <a:solidFill>
                  <a:srgbClr val="000000"/>
                </a:solidFill>
                <a:effectLst/>
                <a:uFillTx/>
                <a:latin typeface="Arial"/>
                <a:ea typeface="Times New Roman"/>
              </a:rPr>
              <a:t>” zorunluluğuna aykırılık teşkil edecektir.”</a:t>
            </a:r>
            <a:endParaRPr lang="tr-TR" sz="2200" b="0" u="none" strike="noStrike">
              <a:solidFill>
                <a:srgbClr val="000000"/>
              </a:solidFill>
              <a:effectLst/>
              <a:uFillTx/>
              <a:latin typeface="Arial"/>
            </a:endParaRPr>
          </a:p>
          <a:p>
            <a:pPr marL="12600" indent="641160" algn="just" defTabSz="914400">
              <a:lnSpc>
                <a:spcPct val="102000"/>
              </a:lnSpc>
              <a:tabLst>
                <a:tab algn="l" pos="0"/>
              </a:tabLst>
            </a:pPr>
            <a:r>
              <a:rPr lang="tr-TR" sz="2200" b="0" u="none" strike="noStrike">
                <a:solidFill>
                  <a:srgbClr val="ff0000"/>
                </a:solidFill>
                <a:effectLst/>
                <a:uFillTx/>
                <a:latin typeface="Arial"/>
                <a:ea typeface="Times New Roman"/>
              </a:rPr>
              <a:t>	</a:t>
            </a:r>
            <a:r>
              <a:rPr lang="tr-TR" sz="2200" b="0" u="none" strike="noStrike">
                <a:solidFill>
                  <a:srgbClr val="ff0000"/>
                </a:solidFill>
                <a:effectLst/>
                <a:uFillTx/>
                <a:latin typeface="Arial"/>
                <a:ea typeface="Times New Roman"/>
              </a:rPr>
              <a:t>12.HD. 15.01.2013, 2012/28433 - 2013/61</a:t>
            </a:r>
            <a:endParaRPr lang="tr-TR" sz="2200" b="0" u="none" strike="noStrike">
              <a:solidFill>
                <a:srgbClr val="000000"/>
              </a:solidFill>
              <a:effectLst/>
              <a:uFillTx/>
              <a:latin typeface="Arial"/>
            </a:endParaRPr>
          </a:p>
          <a:p>
            <a:pPr marL="12600" indent="641160" algn="just" defTabSz="914400">
              <a:lnSpc>
                <a:spcPct val="102000"/>
              </a:lnSpc>
              <a:tabLst>
                <a:tab algn="l" pos="0"/>
              </a:tabLst>
            </a:pPr>
            <a:endParaRPr lang="tr-TR" sz="2200" b="0" u="none" strike="noStrike">
              <a:solidFill>
                <a:srgbClr val="000000"/>
              </a:solidFill>
              <a:effectLst/>
              <a:uFillTx/>
              <a:latin typeface="Arial"/>
            </a:endParaRPr>
          </a:p>
        </p:txBody>
      </p:sp>
      <p:sp>
        <p:nvSpPr>
          <p:cNvPr id="293" name="228 Serbest Form"/>
          <p:cNvSpPr/>
          <p:nvPr/>
        </p:nvSpPr>
        <p:spPr>
          <a:xfrm>
            <a:off x="351000" y="2214720"/>
            <a:ext cx="8175240" cy="4098240"/>
          </a:xfrm>
          <a:custGeom>
            <a:avLst/>
            <a:gdLst>
              <a:gd name="textAreaLeft" fmla="*/ 0 w 8175240"/>
              <a:gd name="textAreaRight" fmla="*/ 8175600 w 8175240"/>
              <a:gd name="textAreaTop" fmla="*/ 0 h 4098240"/>
              <a:gd name="textAreaBottom" fmla="*/ 4098600 h 4098240"/>
            </a:gdLst>
            <a:ahLst/>
            <a:cxnLst/>
            <a:rect l="textAreaLeft" t="textAreaTop" r="textAreaRight" b="textAreaBottom"/>
            <a:pathLst>
              <a:path w="21600" h="21600">
                <a:moveTo>
                  <a:pt x="0" y="0"/>
                </a:moveTo>
                <a:lnTo>
                  <a:pt x="21600" y="0"/>
                </a:lnTo>
                <a:lnTo>
                  <a:pt x="21600" y="21600"/>
                </a:lnTo>
                <a:lnTo>
                  <a:pt x="0" y="21600"/>
                </a:lnTo>
                <a:lnTo>
                  <a:pt x="0" y="0"/>
                </a:lnTo>
                <a:close/>
              </a:path>
            </a:pathLst>
          </a:custGeom>
          <a:noFill/>
          <a:ln w="0">
            <a:noFill/>
          </a:ln>
        </p:spPr>
        <p:style>
          <a:lnRef idx="0"/>
          <a:fillRef idx="0"/>
          <a:effectRef idx="0"/>
          <a:fontRef idx="minor"/>
        </p:style>
        <p:txBody>
          <a:bodyPr lIns="0" rIns="0" tIns="0" bIns="0" anchor="t">
            <a:spAutoFit/>
          </a:bodyPr>
          <a:p>
            <a:pPr marL="12600" algn="just" defTabSz="914400">
              <a:lnSpc>
                <a:spcPct val="100000"/>
              </a:lnSpc>
              <a:tabLst>
                <a:tab algn="l" pos="0"/>
                <a:tab algn="l" pos="900000"/>
                <a:tab algn="l" pos="1814400"/>
                <a:tab algn="l" pos="2728800"/>
                <a:tab algn="l" pos="3643200"/>
                <a:tab algn="l" pos="4557600"/>
                <a:tab algn="l" pos="5472000"/>
                <a:tab algn="l" pos="6386400"/>
                <a:tab algn="l" pos="7300800"/>
                <a:tab algn="l" pos="8215200"/>
                <a:tab algn="l" pos="9129600"/>
                <a:tab algn="l" pos="10044000"/>
                <a:tab algn="l" pos="10320120"/>
                <a:tab algn="l" pos="10769400"/>
              </a:tabLst>
            </a:pPr>
            <a:r>
              <a:rPr lang="tr-TR" sz="2200" b="0" u="none" strike="noStrike">
                <a:solidFill>
                  <a:srgbClr val="000000"/>
                </a:solidFill>
                <a:effectLst/>
                <a:uFillTx/>
                <a:latin typeface="Arial"/>
                <a:ea typeface="Times New Roman"/>
              </a:rPr>
              <a:t>       </a:t>
            </a:r>
            <a:endParaRPr lang="tr-TR" sz="2200" b="0" u="none" strike="noStrike">
              <a:solidFill>
                <a:srgbClr val="000000"/>
              </a:solidFill>
              <a:effectLst/>
              <a:uFillTx/>
              <a:latin typeface="Arial"/>
            </a:endParaRPr>
          </a:p>
          <a:p>
            <a:pPr marL="12600" algn="just" defTabSz="914400">
              <a:lnSpc>
                <a:spcPct val="100000"/>
              </a:lnSpc>
              <a:tabLst>
                <a:tab algn="l" pos="0"/>
                <a:tab algn="l" pos="900000"/>
                <a:tab algn="l" pos="1814400"/>
                <a:tab algn="l" pos="2728800"/>
                <a:tab algn="l" pos="3643200"/>
                <a:tab algn="l" pos="4557600"/>
                <a:tab algn="l" pos="5472000"/>
                <a:tab algn="l" pos="6386400"/>
                <a:tab algn="l" pos="7300800"/>
                <a:tab algn="l" pos="8215200"/>
                <a:tab algn="l" pos="9129600"/>
                <a:tab algn="l" pos="10044000"/>
                <a:tab algn="l" pos="10320120"/>
                <a:tab algn="l" pos="10769400"/>
              </a:tabLst>
            </a:pPr>
            <a:r>
              <a:rPr lang="tr-TR" sz="2200" b="0" u="none" strike="noStrike">
                <a:solidFill>
                  <a:srgbClr val="000000"/>
                </a:solidFill>
                <a:effectLst/>
                <a:uFillTx/>
                <a:latin typeface="Arial"/>
                <a:ea typeface="Times New Roman"/>
              </a:rPr>
              <a:t>        “Yurt içinde adres gösterme koşulunun, ihalenin feshini isteyen üçüncü kişiler hakkında uygulanması gerektiği kabul edilmekte  olup, takip  dosyasında  yurt  içinde  bir  adresi  mevcut olan </a:t>
            </a:r>
            <a:r>
              <a:rPr lang="tr-TR" sz="2200" b="1" u="none" strike="noStrike">
                <a:solidFill>
                  <a:srgbClr val="000000"/>
                </a:solidFill>
                <a:effectLst/>
                <a:uFillTx/>
                <a:latin typeface="Arial"/>
                <a:ea typeface="Times New Roman"/>
              </a:rPr>
              <a:t>alacaklı ve borçlu </a:t>
            </a:r>
            <a:r>
              <a:rPr lang="tr-TR" sz="2200" b="0" u="none" strike="noStrike">
                <a:solidFill>
                  <a:srgbClr val="000000"/>
                </a:solidFill>
                <a:effectLst/>
                <a:uFillTx/>
                <a:latin typeface="Arial"/>
                <a:ea typeface="Times New Roman"/>
              </a:rPr>
              <a:t>için anılan şart aranmamaktadır. Ancak, bu durum</a:t>
            </a:r>
            <a:r>
              <a:rPr lang="tr-TR" sz="2200" b="1" u="none" strike="noStrike">
                <a:solidFill>
                  <a:srgbClr val="000000"/>
                </a:solidFill>
                <a:effectLst/>
                <a:uFillTx/>
                <a:latin typeface="Arial"/>
                <a:ea typeface="Times New Roman"/>
              </a:rPr>
              <a:t>, takip dosyasında yurt içinde bir adresi mevcut  olması </a:t>
            </a:r>
            <a:r>
              <a:rPr lang="tr-TR" sz="2200" b="0" u="none" strike="noStrike">
                <a:solidFill>
                  <a:srgbClr val="000000"/>
                </a:solidFill>
                <a:effectLst/>
                <a:uFillTx/>
                <a:latin typeface="Arial"/>
                <a:ea typeface="Times New Roman"/>
              </a:rPr>
              <a:t>ve ihalenin  feshi  istemine  ilişkin  başvuru  dilekçesinde  hiç  adres gösterilmemesi    hali    içindir.  Borçlu    veya    alacaklı şikayet dilekçesinde, yurt dışında bir adres göstermişse, bu durum açıkça anılan  maddedeki  “yurt  içinde  adres  gösterme”  zorunluluğuna aykırılık teşkil edecektir.”</a:t>
            </a:r>
            <a:endParaRPr lang="tr-TR" sz="2200" b="0" u="none" strike="noStrike">
              <a:solidFill>
                <a:srgbClr val="000000"/>
              </a:solidFill>
              <a:effectLst/>
              <a:uFillTx/>
              <a:latin typeface="Arial"/>
            </a:endParaRPr>
          </a:p>
          <a:p>
            <a:pPr marL="12600" defTabSz="914400">
              <a:lnSpc>
                <a:spcPct val="100000"/>
              </a:lnSpc>
              <a:spcBef>
                <a:spcPts val="598"/>
              </a:spcBef>
              <a:tabLst>
                <a:tab algn="l" pos="0"/>
                <a:tab algn="l" pos="900000"/>
                <a:tab algn="l" pos="1814400"/>
                <a:tab algn="l" pos="2728800"/>
                <a:tab algn="l" pos="3643200"/>
                <a:tab algn="l" pos="4557600"/>
                <a:tab algn="l" pos="5472000"/>
                <a:tab algn="l" pos="6386400"/>
                <a:tab algn="l" pos="7300800"/>
                <a:tab algn="l" pos="8215200"/>
                <a:tab algn="l" pos="9129600"/>
                <a:tab algn="l" pos="10044000"/>
                <a:tab algn="l" pos="10320120"/>
                <a:tab algn="l" pos="10769400"/>
              </a:tabLst>
            </a:pPr>
            <a:r>
              <a:rPr lang="tr-TR" sz="2200" b="0" u="none" strike="noStrike">
                <a:solidFill>
                  <a:srgbClr val="ff0000"/>
                </a:solidFill>
                <a:effectLst/>
                <a:uFillTx/>
                <a:latin typeface="Arial"/>
                <a:ea typeface="Times New Roman"/>
              </a:rPr>
              <a:t>	</a:t>
            </a:r>
            <a:r>
              <a:rPr lang="tr-TR" sz="2200" b="0" u="none" strike="noStrike">
                <a:solidFill>
                  <a:srgbClr val="ff0000"/>
                </a:solidFill>
                <a:effectLst/>
                <a:uFillTx/>
                <a:latin typeface="Arial"/>
                <a:ea typeface="Times New Roman"/>
              </a:rPr>
              <a:t>12.HD. 03.12.2013, 31196/38366</a:t>
            </a:r>
            <a:endParaRPr lang="tr-TR" sz="22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4" name="221 Serbest Form"/>
          <p:cNvSpPr/>
          <p:nvPr/>
        </p:nvSpPr>
        <p:spPr>
          <a:xfrm>
            <a:off x="876312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3816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95" name="222 Serbest Form"/>
          <p:cNvSpPr/>
          <p:nvPr/>
        </p:nvSpPr>
        <p:spPr>
          <a:xfrm>
            <a:off x="8748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3564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96" name="223 Serbest Form"/>
          <p:cNvSpPr/>
          <p:nvPr/>
        </p:nvSpPr>
        <p:spPr>
          <a:xfrm>
            <a:off x="540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1260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97" name="224 Serbest Form"/>
          <p:cNvSpPr/>
          <p:nvPr/>
        </p:nvSpPr>
        <p:spPr>
          <a:xfrm>
            <a:off x="8839080" y="0"/>
            <a:ext cx="304560" cy="6857640"/>
          </a:xfrm>
          <a:custGeom>
            <a:avLst/>
            <a:gdLst>
              <a:gd name="textAreaLeft" fmla="*/ 0 w 304560"/>
              <a:gd name="textAreaRight" fmla="*/ 304920 w 304560"/>
              <a:gd name="textAreaTop" fmla="*/ 0 h 6857640"/>
              <a:gd name="textAreaBottom" fmla="*/ 6858000 h 6857640"/>
            </a:gdLst>
            <a:ahLst/>
            <a:cxnLst/>
            <a:rect l="textAreaLeft" t="textAreaTop" r="textAreaRight" b="textAreaBottom"/>
            <a:pathLst>
              <a:path w="304800" h="6858000">
                <a:moveTo>
                  <a:pt x="0" y="6858000"/>
                </a:moveTo>
                <a:lnTo>
                  <a:pt x="304800" y="6858000"/>
                </a:lnTo>
                <a:lnTo>
                  <a:pt x="304800" y="0"/>
                </a:lnTo>
                <a:lnTo>
                  <a:pt x="0" y="0"/>
                </a:lnTo>
                <a:lnTo>
                  <a:pt x="0" y="6858000"/>
                </a:lnTo>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98" name="225 Serbest Form"/>
          <p:cNvSpPr/>
          <p:nvPr/>
        </p:nvSpPr>
        <p:spPr>
          <a:xfrm>
            <a:off x="89154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9360">
            <a:solidFill>
              <a:srgbClr val="fd8537"/>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299" name="226 Serbest Form"/>
          <p:cNvSpPr/>
          <p:nvPr/>
        </p:nvSpPr>
        <p:spPr>
          <a:xfrm>
            <a:off x="8156520" y="5715000"/>
            <a:ext cx="549000" cy="549000"/>
          </a:xfrm>
          <a:custGeom>
            <a:avLst/>
            <a:gdLst>
              <a:gd name="textAreaLeft" fmla="*/ 0 w 549000"/>
              <a:gd name="textAreaRight" fmla="*/ 549360 w 549000"/>
              <a:gd name="textAreaTop" fmla="*/ 0 h 549000"/>
              <a:gd name="textAreaBottom" fmla="*/ 549360 h 549000"/>
            </a:gdLst>
            <a:ahLst/>
            <a:cxnLst/>
            <a:rect l="textAreaLeft" t="textAreaTop" r="textAreaRight" b="textAreaBottom"/>
            <a:pathLst>
              <a:path w="549275" h="549275">
                <a:moveTo>
                  <a:pt x="274700" y="0"/>
                </a:moveTo>
                <a:lnTo>
                  <a:pt x="230130" y="3594"/>
                </a:lnTo>
                <a:lnTo>
                  <a:pt x="187854" y="14001"/>
                </a:lnTo>
                <a:lnTo>
                  <a:pt x="148437" y="30654"/>
                </a:lnTo>
                <a:lnTo>
                  <a:pt x="112443" y="52989"/>
                </a:lnTo>
                <a:lnTo>
                  <a:pt x="80438" y="80440"/>
                </a:lnTo>
                <a:lnTo>
                  <a:pt x="52986" y="112441"/>
                </a:lnTo>
                <a:lnTo>
                  <a:pt x="30651" y="148426"/>
                </a:lnTo>
                <a:lnTo>
                  <a:pt x="13999" y="187831"/>
                </a:lnTo>
                <a:lnTo>
                  <a:pt x="3593" y="230090"/>
                </a:lnTo>
                <a:lnTo>
                  <a:pt x="0" y="274637"/>
                </a:lnTo>
                <a:lnTo>
                  <a:pt x="910" y="297161"/>
                </a:lnTo>
                <a:lnTo>
                  <a:pt x="7980" y="340635"/>
                </a:lnTo>
                <a:lnTo>
                  <a:pt x="21580" y="381537"/>
                </a:lnTo>
                <a:lnTo>
                  <a:pt x="41144" y="419303"/>
                </a:lnTo>
                <a:lnTo>
                  <a:pt x="66108" y="453367"/>
                </a:lnTo>
                <a:lnTo>
                  <a:pt x="95907" y="483164"/>
                </a:lnTo>
                <a:lnTo>
                  <a:pt x="129977" y="508127"/>
                </a:lnTo>
                <a:lnTo>
                  <a:pt x="167753" y="527692"/>
                </a:lnTo>
                <a:lnTo>
                  <a:pt x="208670" y="541293"/>
                </a:lnTo>
                <a:lnTo>
                  <a:pt x="252164" y="548364"/>
                </a:lnTo>
                <a:lnTo>
                  <a:pt x="274700" y="549275"/>
                </a:lnTo>
                <a:lnTo>
                  <a:pt x="297219" y="548364"/>
                </a:lnTo>
                <a:lnTo>
                  <a:pt x="340682" y="541293"/>
                </a:lnTo>
                <a:lnTo>
                  <a:pt x="381575" y="527692"/>
                </a:lnTo>
                <a:lnTo>
                  <a:pt x="419332" y="508127"/>
                </a:lnTo>
                <a:lnTo>
                  <a:pt x="453388" y="483164"/>
                </a:lnTo>
                <a:lnTo>
                  <a:pt x="483178" y="453367"/>
                </a:lnTo>
                <a:lnTo>
                  <a:pt x="508136" y="419303"/>
                </a:lnTo>
                <a:lnTo>
                  <a:pt x="527696" y="381537"/>
                </a:lnTo>
                <a:lnTo>
                  <a:pt x="541294" y="340635"/>
                </a:lnTo>
                <a:lnTo>
                  <a:pt x="548364" y="297161"/>
                </a:lnTo>
                <a:lnTo>
                  <a:pt x="549275" y="274637"/>
                </a:lnTo>
                <a:lnTo>
                  <a:pt x="548364" y="252113"/>
                </a:lnTo>
                <a:lnTo>
                  <a:pt x="541294" y="208639"/>
                </a:lnTo>
                <a:lnTo>
                  <a:pt x="527696" y="167737"/>
                </a:lnTo>
                <a:lnTo>
                  <a:pt x="508136" y="129971"/>
                </a:lnTo>
                <a:lnTo>
                  <a:pt x="483178" y="95907"/>
                </a:lnTo>
                <a:lnTo>
                  <a:pt x="453388" y="66110"/>
                </a:lnTo>
                <a:lnTo>
                  <a:pt x="419332" y="41147"/>
                </a:lnTo>
                <a:lnTo>
                  <a:pt x="381575" y="21582"/>
                </a:lnTo>
                <a:lnTo>
                  <a:pt x="340682" y="7981"/>
                </a:lnTo>
                <a:lnTo>
                  <a:pt x="297219" y="910"/>
                </a:lnTo>
                <a:lnTo>
                  <a:pt x="274700" y="0"/>
                </a:lnTo>
                <a:close/>
              </a:path>
            </a:pathLst>
          </a:custGeom>
          <a:solidFill>
            <a:srgbClr val="fd8537"/>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grpSp>
        <p:nvGrpSpPr>
          <p:cNvPr id="300" name="5 Grup"/>
          <p:cNvGrpSpPr/>
          <p:nvPr/>
        </p:nvGrpSpPr>
        <p:grpSpPr>
          <a:xfrm>
            <a:off x="642960" y="1071720"/>
            <a:ext cx="7643520" cy="4000320"/>
            <a:chOff x="642960" y="1071720"/>
            <a:chExt cx="7643520" cy="4000320"/>
          </a:xfrm>
        </p:grpSpPr>
        <p:sp>
          <p:nvSpPr>
            <p:cNvPr id="301" name="10 Yuvarlatılmış Dikdörtgen"/>
            <p:cNvSpPr/>
            <p:nvPr/>
          </p:nvSpPr>
          <p:spPr>
            <a:xfrm>
              <a:off x="1143000" y="1071720"/>
              <a:ext cx="6643440" cy="922680"/>
            </a:xfrm>
            <a:prstGeom prst="roundRect">
              <a:avLst>
                <a:gd name="adj" fmla="val 16667"/>
              </a:avLst>
            </a:prstGeom>
            <a:solidFill>
              <a:schemeClr val="accent1"/>
            </a:solidFill>
            <a:ln w="25560">
              <a:solidFill>
                <a:schemeClr val="accent1"/>
              </a:solidFill>
              <a:miter/>
            </a:ln>
          </p:spPr>
          <p:style>
            <a:lnRef idx="0"/>
            <a:fillRef idx="0"/>
            <a:effectRef idx="0"/>
            <a:fontRef idx="minor"/>
          </p:style>
          <p:txBody>
            <a:bodyPr lIns="90000" rIns="90000" tIns="45000" bIns="45000" anchor="ctr">
              <a:noAutofit/>
            </a:bodyPr>
            <a:p>
              <a:pPr algn="ctr" defTabSz="914400">
                <a:lnSpc>
                  <a:spcPct val="100000"/>
                </a:lnSpc>
              </a:pPr>
              <a:r>
                <a:rPr lang="tr-TR" sz="2400" b="1" u="none" strike="noStrike">
                  <a:solidFill>
                    <a:schemeClr val="lt1">
                      <a:lumMod val="95000"/>
                    </a:schemeClr>
                  </a:solidFill>
                  <a:effectLst/>
                  <a:uFillTx/>
                  <a:latin typeface="Times New Roman"/>
                  <a:ea typeface="DejaVu Sans"/>
                </a:rPr>
                <a:t>İhalenin Feshini İsteyebilecek Olanlar</a:t>
              </a:r>
              <a:endParaRPr lang="tr-TR" sz="2400" b="0" u="none" strike="noStrike">
                <a:solidFill>
                  <a:srgbClr val="ffffff"/>
                </a:solidFill>
                <a:effectLst/>
                <a:uFillTx/>
                <a:latin typeface="Arial"/>
              </a:endParaRPr>
            </a:p>
          </p:txBody>
        </p:sp>
        <p:sp>
          <p:nvSpPr>
            <p:cNvPr id="302" name="11 Dikdörtgen"/>
            <p:cNvSpPr/>
            <p:nvPr/>
          </p:nvSpPr>
          <p:spPr>
            <a:xfrm>
              <a:off x="3357720" y="2379240"/>
              <a:ext cx="2071440" cy="1153800"/>
            </a:xfrm>
            <a:prstGeom prst="rect">
              <a:avLst/>
            </a:prstGeom>
            <a:solidFill>
              <a:schemeClr val="accent1"/>
            </a:solidFill>
            <a:ln w="25560">
              <a:solidFill>
                <a:schemeClr val="accent1"/>
              </a:solidFill>
              <a:miter/>
            </a:ln>
          </p:spPr>
          <p:style>
            <a:lnRef idx="0"/>
            <a:fillRef idx="0"/>
            <a:effectRef idx="0"/>
            <a:fontRef idx="minor"/>
          </p:style>
          <p:txBody>
            <a:bodyPr lIns="90000" rIns="90000" tIns="45000" bIns="45000" anchor="ctr">
              <a:noAutofit/>
            </a:bodyPr>
            <a:p>
              <a:pPr algn="ctr" defTabSz="914400">
                <a:lnSpc>
                  <a:spcPct val="100000"/>
                </a:lnSpc>
              </a:pPr>
              <a:r>
                <a:rPr lang="tr-TR" sz="1800" b="1" u="none" strike="noStrike">
                  <a:solidFill>
                    <a:schemeClr val="lt1"/>
                  </a:solidFill>
                  <a:effectLst/>
                  <a:uFillTx/>
                  <a:latin typeface="Arial"/>
                  <a:ea typeface="DejaVu Sans"/>
                </a:rPr>
                <a:t>Borçlu</a:t>
              </a:r>
              <a:endParaRPr lang="tr-TR" sz="1800" b="0" u="none" strike="noStrike">
                <a:solidFill>
                  <a:srgbClr val="ffffff"/>
                </a:solidFill>
                <a:effectLst/>
                <a:uFillTx/>
                <a:latin typeface="Arial"/>
              </a:endParaRPr>
            </a:p>
          </p:txBody>
        </p:sp>
        <p:sp>
          <p:nvSpPr>
            <p:cNvPr id="303" name="12 Dikdörtgen"/>
            <p:cNvSpPr/>
            <p:nvPr/>
          </p:nvSpPr>
          <p:spPr>
            <a:xfrm>
              <a:off x="642960" y="2379240"/>
              <a:ext cx="1999800" cy="1153800"/>
            </a:xfrm>
            <a:prstGeom prst="rect">
              <a:avLst/>
            </a:prstGeom>
            <a:solidFill>
              <a:schemeClr val="accent1"/>
            </a:solidFill>
            <a:ln w="25560">
              <a:solidFill>
                <a:schemeClr val="accent1"/>
              </a:solidFill>
              <a:miter/>
            </a:ln>
          </p:spPr>
          <p:style>
            <a:lnRef idx="0"/>
            <a:fillRef idx="0"/>
            <a:effectRef idx="0"/>
            <a:fontRef idx="minor"/>
          </p:style>
          <p:txBody>
            <a:bodyPr lIns="90000" rIns="90000" tIns="45000" bIns="45000" anchor="ctr">
              <a:noAutofit/>
            </a:bodyPr>
            <a:p>
              <a:pPr algn="ctr" defTabSz="914400">
                <a:lnSpc>
                  <a:spcPct val="100000"/>
                </a:lnSpc>
              </a:pPr>
              <a:r>
                <a:rPr lang="tr-TR" sz="1800" b="1" u="none" strike="noStrike">
                  <a:solidFill>
                    <a:schemeClr val="lt1"/>
                  </a:solidFill>
                  <a:effectLst/>
                  <a:uFillTx/>
                  <a:latin typeface="Arial"/>
                  <a:ea typeface="DejaVu Sans"/>
                </a:rPr>
                <a:t>Satış İsteyen Alacaklı</a:t>
              </a:r>
              <a:endParaRPr lang="tr-TR" sz="1800" b="0" u="none" strike="noStrike">
                <a:solidFill>
                  <a:srgbClr val="ffffff"/>
                </a:solidFill>
                <a:effectLst/>
                <a:uFillTx/>
                <a:latin typeface="Arial"/>
              </a:endParaRPr>
            </a:p>
          </p:txBody>
        </p:sp>
        <p:sp>
          <p:nvSpPr>
            <p:cNvPr id="304" name="13 Dikdörtgen"/>
            <p:cNvSpPr/>
            <p:nvPr/>
          </p:nvSpPr>
          <p:spPr>
            <a:xfrm>
              <a:off x="6143760" y="2379240"/>
              <a:ext cx="2142720" cy="1153800"/>
            </a:xfrm>
            <a:prstGeom prst="rect">
              <a:avLst/>
            </a:prstGeom>
            <a:solidFill>
              <a:schemeClr val="accent1"/>
            </a:solidFill>
            <a:ln w="25560">
              <a:solidFill>
                <a:schemeClr val="accent1"/>
              </a:solidFill>
              <a:miter/>
            </a:ln>
          </p:spPr>
          <p:style>
            <a:lnRef idx="0"/>
            <a:fillRef idx="0"/>
            <a:effectRef idx="0"/>
            <a:fontRef idx="minor"/>
          </p:style>
          <p:txBody>
            <a:bodyPr lIns="90000" rIns="90000" tIns="45000" bIns="45000" anchor="ctr">
              <a:noAutofit/>
            </a:bodyPr>
            <a:p>
              <a:pPr algn="ctr" defTabSz="914400">
                <a:lnSpc>
                  <a:spcPct val="100000"/>
                </a:lnSpc>
              </a:pPr>
              <a:r>
                <a:rPr lang="tr-TR" sz="1800" b="1" u="none" strike="noStrike">
                  <a:solidFill>
                    <a:schemeClr val="lt1"/>
                  </a:solidFill>
                  <a:effectLst/>
                  <a:uFillTx/>
                  <a:latin typeface="Arial"/>
                  <a:ea typeface="DejaVu Sans"/>
                </a:rPr>
                <a:t>Mahcuzun Resmi Sicilinde Kayıtlı Olan İlgililer</a:t>
              </a:r>
              <a:endParaRPr lang="tr-TR" sz="1800" b="0" u="none" strike="noStrike">
                <a:solidFill>
                  <a:srgbClr val="ffffff"/>
                </a:solidFill>
                <a:effectLst/>
                <a:uFillTx/>
                <a:latin typeface="Arial"/>
              </a:endParaRPr>
            </a:p>
          </p:txBody>
        </p:sp>
        <p:sp>
          <p:nvSpPr>
            <p:cNvPr id="305" name="14 Dikdörtgen"/>
            <p:cNvSpPr/>
            <p:nvPr/>
          </p:nvSpPr>
          <p:spPr>
            <a:xfrm>
              <a:off x="1857240" y="3841200"/>
              <a:ext cx="2071440" cy="1153800"/>
            </a:xfrm>
            <a:prstGeom prst="rect">
              <a:avLst/>
            </a:prstGeom>
            <a:solidFill>
              <a:schemeClr val="accent1"/>
            </a:solidFill>
            <a:ln w="25560">
              <a:solidFill>
                <a:schemeClr val="accent1"/>
              </a:solidFill>
              <a:miter/>
            </a:ln>
          </p:spPr>
          <p:style>
            <a:lnRef idx="0"/>
            <a:fillRef idx="0"/>
            <a:effectRef idx="0"/>
            <a:fontRef idx="minor"/>
          </p:style>
          <p:txBody>
            <a:bodyPr lIns="90000" rIns="90000" tIns="45000" bIns="45000" anchor="ctr">
              <a:noAutofit/>
            </a:bodyPr>
            <a:p>
              <a:pPr algn="ctr" defTabSz="914400">
                <a:lnSpc>
                  <a:spcPct val="100000"/>
                </a:lnSpc>
              </a:pPr>
              <a:r>
                <a:rPr lang="tr-TR" sz="1800" b="1" u="none" strike="noStrike">
                  <a:solidFill>
                    <a:schemeClr val="lt1"/>
                  </a:solidFill>
                  <a:effectLst/>
                  <a:uFillTx/>
                  <a:latin typeface="Arial"/>
                  <a:ea typeface="DejaVu Sans"/>
                </a:rPr>
                <a:t>Sınırlı Ayni Hak Sahipleri</a:t>
              </a:r>
              <a:endParaRPr lang="tr-TR" sz="1800" b="0" u="none" strike="noStrike">
                <a:solidFill>
                  <a:srgbClr val="ffffff"/>
                </a:solidFill>
                <a:effectLst/>
                <a:uFillTx/>
                <a:latin typeface="Arial"/>
              </a:endParaRPr>
            </a:p>
          </p:txBody>
        </p:sp>
        <p:sp>
          <p:nvSpPr>
            <p:cNvPr id="306" name="15 Dikdörtgen"/>
            <p:cNvSpPr/>
            <p:nvPr/>
          </p:nvSpPr>
          <p:spPr>
            <a:xfrm>
              <a:off x="5000760" y="3918240"/>
              <a:ext cx="2071440" cy="1153800"/>
            </a:xfrm>
            <a:prstGeom prst="rect">
              <a:avLst/>
            </a:prstGeom>
            <a:solidFill>
              <a:schemeClr val="accent1"/>
            </a:solidFill>
            <a:ln w="25560">
              <a:solidFill>
                <a:schemeClr val="accent1"/>
              </a:solidFill>
              <a:miter/>
            </a:ln>
          </p:spPr>
          <p:style>
            <a:lnRef idx="0"/>
            <a:fillRef idx="0"/>
            <a:effectRef idx="0"/>
            <a:fontRef idx="minor"/>
          </p:style>
          <p:txBody>
            <a:bodyPr lIns="90000" rIns="90000" tIns="45000" bIns="45000" anchor="ctr">
              <a:noAutofit/>
            </a:bodyPr>
            <a:p>
              <a:pPr algn="ctr" defTabSz="914400">
                <a:lnSpc>
                  <a:spcPct val="100000"/>
                </a:lnSpc>
              </a:pPr>
              <a:r>
                <a:rPr lang="tr-TR" sz="1800" b="1" u="none" strike="noStrike">
                  <a:solidFill>
                    <a:schemeClr val="lt1"/>
                  </a:solidFill>
                  <a:effectLst/>
                  <a:uFillTx/>
                  <a:latin typeface="Arial"/>
                  <a:ea typeface="DejaVu Sans"/>
                </a:rPr>
                <a:t>Pey Sürmek Suretiyle İhaleye Katılanlar</a:t>
              </a:r>
              <a:endParaRPr lang="tr-TR" sz="1800" b="0" u="none" strike="noStrike">
                <a:solidFill>
                  <a:srgbClr val="ffffff"/>
                </a:solidFill>
                <a:effectLst/>
                <a:uFillTx/>
                <a:latin typeface="Arial"/>
              </a:endParaRPr>
            </a:p>
          </p:txBody>
        </p:sp>
        <p:sp>
          <p:nvSpPr>
            <p:cNvPr id="307" name="16 Dikdörtgen"/>
            <p:cNvSpPr/>
            <p:nvPr/>
          </p:nvSpPr>
          <p:spPr>
            <a:xfrm>
              <a:off x="4286160" y="1994760"/>
              <a:ext cx="45360" cy="384480"/>
            </a:xfrm>
            <a:prstGeom prst="rect">
              <a:avLst/>
            </a:prstGeom>
            <a:solidFill>
              <a:schemeClr val="accent1"/>
            </a:solidFill>
            <a:ln w="25560">
              <a:solidFill>
                <a:schemeClr val="accent1"/>
              </a:solidFill>
              <a:miter/>
            </a:ln>
          </p:spPr>
          <p:style>
            <a:lnRef idx="0"/>
            <a:fillRef idx="0"/>
            <a:effectRef idx="0"/>
            <a:fontRef idx="minor"/>
          </p:style>
          <p:txBody>
            <a:bodyPr lIns="90000" rIns="90000" tIns="45000" bIns="45000" anchor="ctr">
              <a:noAutofit/>
            </a:bodyPr>
            <a:p>
              <a:endParaRPr lang="tr-TR" sz="1800" b="0" u="none" strike="noStrike">
                <a:solidFill>
                  <a:schemeClr val="lt1"/>
                </a:solidFill>
                <a:effectLst/>
                <a:uFillTx/>
                <a:latin typeface="Arial"/>
                <a:ea typeface="DejaVu Sans"/>
              </a:endParaRPr>
            </a:p>
          </p:txBody>
        </p:sp>
        <p:sp>
          <p:nvSpPr>
            <p:cNvPr id="308" name="17 Dikdörtgen"/>
            <p:cNvSpPr/>
            <p:nvPr/>
          </p:nvSpPr>
          <p:spPr>
            <a:xfrm>
              <a:off x="1785960" y="1994760"/>
              <a:ext cx="45360" cy="384480"/>
            </a:xfrm>
            <a:prstGeom prst="rect">
              <a:avLst/>
            </a:prstGeom>
            <a:solidFill>
              <a:schemeClr val="accent1"/>
            </a:solidFill>
            <a:ln w="25560">
              <a:solidFill>
                <a:schemeClr val="accent1"/>
              </a:solidFill>
              <a:miter/>
            </a:ln>
          </p:spPr>
          <p:style>
            <a:lnRef idx="0"/>
            <a:fillRef idx="0"/>
            <a:effectRef idx="0"/>
            <a:fontRef idx="minor"/>
          </p:style>
          <p:txBody>
            <a:bodyPr lIns="90000" rIns="90000" tIns="45000" bIns="45000" anchor="ctr">
              <a:noAutofit/>
            </a:bodyPr>
            <a:p>
              <a:endParaRPr lang="tr-TR" sz="1800" b="0" u="none" strike="noStrike">
                <a:solidFill>
                  <a:schemeClr val="lt1"/>
                </a:solidFill>
                <a:effectLst/>
                <a:uFillTx/>
                <a:latin typeface="Arial"/>
                <a:ea typeface="DejaVu Sans"/>
              </a:endParaRPr>
            </a:p>
          </p:txBody>
        </p:sp>
        <p:sp>
          <p:nvSpPr>
            <p:cNvPr id="309" name="18 Dikdörtgen"/>
            <p:cNvSpPr/>
            <p:nvPr/>
          </p:nvSpPr>
          <p:spPr>
            <a:xfrm>
              <a:off x="7000920" y="1994760"/>
              <a:ext cx="45360" cy="384480"/>
            </a:xfrm>
            <a:prstGeom prst="rect">
              <a:avLst/>
            </a:prstGeom>
            <a:solidFill>
              <a:schemeClr val="accent1"/>
            </a:solidFill>
            <a:ln w="25560">
              <a:solidFill>
                <a:schemeClr val="accent1"/>
              </a:solidFill>
              <a:miter/>
            </a:ln>
          </p:spPr>
          <p:style>
            <a:lnRef idx="0"/>
            <a:fillRef idx="0"/>
            <a:effectRef idx="0"/>
            <a:fontRef idx="minor"/>
          </p:style>
          <p:txBody>
            <a:bodyPr lIns="90000" rIns="90000" tIns="45000" bIns="45000" anchor="ctr">
              <a:noAutofit/>
            </a:bodyPr>
            <a:p>
              <a:endParaRPr lang="tr-TR" sz="1800" b="0" u="none" strike="noStrike">
                <a:solidFill>
                  <a:schemeClr val="lt1"/>
                </a:solidFill>
                <a:effectLst/>
                <a:uFillTx/>
                <a:latin typeface="Arial"/>
                <a:ea typeface="DejaVu Sans"/>
              </a:endParaRPr>
            </a:p>
          </p:txBody>
        </p:sp>
        <p:sp>
          <p:nvSpPr>
            <p:cNvPr id="310" name="19 Dikdörtgen"/>
            <p:cNvSpPr/>
            <p:nvPr/>
          </p:nvSpPr>
          <p:spPr>
            <a:xfrm>
              <a:off x="2928960" y="1994760"/>
              <a:ext cx="70920" cy="1846080"/>
            </a:xfrm>
            <a:prstGeom prst="rect">
              <a:avLst/>
            </a:prstGeom>
            <a:solidFill>
              <a:schemeClr val="accent1"/>
            </a:solidFill>
            <a:ln w="25560">
              <a:solidFill>
                <a:schemeClr val="accent1"/>
              </a:solidFill>
              <a:miter/>
            </a:ln>
          </p:spPr>
          <p:style>
            <a:lnRef idx="0"/>
            <a:fillRef idx="0"/>
            <a:effectRef idx="0"/>
            <a:fontRef idx="minor"/>
          </p:style>
          <p:txBody>
            <a:bodyPr lIns="90000" rIns="90000" tIns="45000" bIns="45000" anchor="ctr">
              <a:noAutofit/>
            </a:bodyPr>
            <a:p>
              <a:endParaRPr lang="tr-TR" sz="1800" b="0" u="none" strike="noStrike">
                <a:solidFill>
                  <a:schemeClr val="lt1"/>
                </a:solidFill>
                <a:effectLst/>
                <a:uFillTx/>
                <a:latin typeface="Arial"/>
                <a:ea typeface="DejaVu Sans"/>
              </a:endParaRPr>
            </a:p>
          </p:txBody>
        </p:sp>
        <p:sp>
          <p:nvSpPr>
            <p:cNvPr id="311" name="20 Dikdörtgen"/>
            <p:cNvSpPr/>
            <p:nvPr/>
          </p:nvSpPr>
          <p:spPr>
            <a:xfrm>
              <a:off x="5715000" y="1994760"/>
              <a:ext cx="70920" cy="1923120"/>
            </a:xfrm>
            <a:prstGeom prst="rect">
              <a:avLst/>
            </a:prstGeom>
            <a:solidFill>
              <a:schemeClr val="accent1"/>
            </a:solidFill>
            <a:ln w="25560">
              <a:solidFill>
                <a:schemeClr val="accent1"/>
              </a:solidFill>
              <a:miter/>
            </a:ln>
          </p:spPr>
          <p:style>
            <a:lnRef idx="0"/>
            <a:fillRef idx="0"/>
            <a:effectRef idx="0"/>
            <a:fontRef idx="minor"/>
          </p:style>
          <p:txBody>
            <a:bodyPr lIns="90000" rIns="90000" tIns="45000" bIns="45000" anchor="ctr">
              <a:noAutofit/>
            </a:bodyPr>
            <a:p>
              <a:endParaRPr lang="tr-TR" sz="1800" b="0" u="none" strike="noStrike">
                <a:solidFill>
                  <a:schemeClr val="lt1"/>
                </a:solidFill>
                <a:effectLst/>
                <a:uFillTx/>
                <a:latin typeface="Arial"/>
                <a:ea typeface="DejaVu Sans"/>
              </a:endParaRPr>
            </a:p>
          </p:txBody>
        </p:sp>
      </p:gr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2" name="221 Serbest Form"/>
          <p:cNvSpPr/>
          <p:nvPr/>
        </p:nvSpPr>
        <p:spPr>
          <a:xfrm>
            <a:off x="876312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3816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13" name="222 Serbest Form"/>
          <p:cNvSpPr/>
          <p:nvPr/>
        </p:nvSpPr>
        <p:spPr>
          <a:xfrm>
            <a:off x="8748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3564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14" name="223 Serbest Form"/>
          <p:cNvSpPr/>
          <p:nvPr/>
        </p:nvSpPr>
        <p:spPr>
          <a:xfrm>
            <a:off x="540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6">
                <a:moveTo>
                  <a:pt x="0" y="0"/>
                </a:moveTo>
                <a:lnTo>
                  <a:pt x="0" y="6857996"/>
                </a:lnTo>
              </a:path>
            </a:pathLst>
          </a:custGeom>
          <a:noFill/>
          <a:ln cap="sq" w="12600">
            <a:solidFill>
              <a:srgbClr val="fdc3ad"/>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15" name="224 Serbest Form"/>
          <p:cNvSpPr/>
          <p:nvPr/>
        </p:nvSpPr>
        <p:spPr>
          <a:xfrm>
            <a:off x="8839080" y="0"/>
            <a:ext cx="304560" cy="6857640"/>
          </a:xfrm>
          <a:custGeom>
            <a:avLst/>
            <a:gdLst>
              <a:gd name="textAreaLeft" fmla="*/ 0 w 304560"/>
              <a:gd name="textAreaRight" fmla="*/ 304920 w 304560"/>
              <a:gd name="textAreaTop" fmla="*/ 0 h 6857640"/>
              <a:gd name="textAreaBottom" fmla="*/ 6858000 h 6857640"/>
            </a:gdLst>
            <a:ahLst/>
            <a:cxnLst/>
            <a:rect l="textAreaLeft" t="textAreaTop" r="textAreaRight" b="textAreaBottom"/>
            <a:pathLst>
              <a:path w="304800" h="6858000">
                <a:moveTo>
                  <a:pt x="0" y="6858000"/>
                </a:moveTo>
                <a:lnTo>
                  <a:pt x="304800" y="6858000"/>
                </a:lnTo>
                <a:lnTo>
                  <a:pt x="304800" y="0"/>
                </a:lnTo>
                <a:lnTo>
                  <a:pt x="0" y="0"/>
                </a:lnTo>
                <a:lnTo>
                  <a:pt x="0" y="6858000"/>
                </a:lnTo>
              </a:path>
            </a:pathLst>
          </a:custGeom>
          <a:solidFill>
            <a:srgbClr val="fdc3ad"/>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16" name="225 Serbest Form"/>
          <p:cNvSpPr/>
          <p:nvPr/>
        </p:nvSpPr>
        <p:spPr>
          <a:xfrm>
            <a:off x="8915400" y="0"/>
            <a:ext cx="1080" cy="6857640"/>
          </a:xfrm>
          <a:custGeom>
            <a:avLst/>
            <a:gdLst>
              <a:gd name="textAreaLeft" fmla="*/ 0 w 1080"/>
              <a:gd name="textAreaRight" fmla="*/ 1440 w 1080"/>
              <a:gd name="textAreaTop" fmla="*/ 0 h 6857640"/>
              <a:gd name="textAreaBottom" fmla="*/ 6858000 h 6857640"/>
            </a:gdLst>
            <a:ahLst/>
            <a:cxnLst/>
            <a:rect l="textAreaLeft" t="textAreaTop" r="textAreaRight" b="textAreaBottom"/>
            <a:pathLst>
              <a:path w="0" h="6857998">
                <a:moveTo>
                  <a:pt x="0" y="0"/>
                </a:moveTo>
                <a:lnTo>
                  <a:pt x="0" y="6857998"/>
                </a:lnTo>
              </a:path>
            </a:pathLst>
          </a:custGeom>
          <a:noFill/>
          <a:ln cap="sq" w="9360">
            <a:solidFill>
              <a:srgbClr val="fd8537"/>
            </a:solidFill>
            <a:round/>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17" name="226 Serbest Form"/>
          <p:cNvSpPr/>
          <p:nvPr/>
        </p:nvSpPr>
        <p:spPr>
          <a:xfrm>
            <a:off x="8156520" y="5715000"/>
            <a:ext cx="549000" cy="549000"/>
          </a:xfrm>
          <a:custGeom>
            <a:avLst/>
            <a:gdLst>
              <a:gd name="textAreaLeft" fmla="*/ 0 w 549000"/>
              <a:gd name="textAreaRight" fmla="*/ 549360 w 549000"/>
              <a:gd name="textAreaTop" fmla="*/ 0 h 549000"/>
              <a:gd name="textAreaBottom" fmla="*/ 549360 h 549000"/>
            </a:gdLst>
            <a:ahLst/>
            <a:cxnLst/>
            <a:rect l="textAreaLeft" t="textAreaTop" r="textAreaRight" b="textAreaBottom"/>
            <a:pathLst>
              <a:path w="549275" h="549275">
                <a:moveTo>
                  <a:pt x="274700" y="0"/>
                </a:moveTo>
                <a:lnTo>
                  <a:pt x="230130" y="3594"/>
                </a:lnTo>
                <a:lnTo>
                  <a:pt x="187854" y="14001"/>
                </a:lnTo>
                <a:lnTo>
                  <a:pt x="148437" y="30654"/>
                </a:lnTo>
                <a:lnTo>
                  <a:pt x="112443" y="52989"/>
                </a:lnTo>
                <a:lnTo>
                  <a:pt x="80438" y="80440"/>
                </a:lnTo>
                <a:lnTo>
                  <a:pt x="52986" y="112441"/>
                </a:lnTo>
                <a:lnTo>
                  <a:pt x="30651" y="148426"/>
                </a:lnTo>
                <a:lnTo>
                  <a:pt x="13999" y="187831"/>
                </a:lnTo>
                <a:lnTo>
                  <a:pt x="3593" y="230090"/>
                </a:lnTo>
                <a:lnTo>
                  <a:pt x="0" y="274637"/>
                </a:lnTo>
                <a:lnTo>
                  <a:pt x="910" y="297161"/>
                </a:lnTo>
                <a:lnTo>
                  <a:pt x="7980" y="340635"/>
                </a:lnTo>
                <a:lnTo>
                  <a:pt x="21580" y="381537"/>
                </a:lnTo>
                <a:lnTo>
                  <a:pt x="41144" y="419303"/>
                </a:lnTo>
                <a:lnTo>
                  <a:pt x="66108" y="453367"/>
                </a:lnTo>
                <a:lnTo>
                  <a:pt x="95907" y="483164"/>
                </a:lnTo>
                <a:lnTo>
                  <a:pt x="129977" y="508127"/>
                </a:lnTo>
                <a:lnTo>
                  <a:pt x="167753" y="527692"/>
                </a:lnTo>
                <a:lnTo>
                  <a:pt x="208670" y="541293"/>
                </a:lnTo>
                <a:lnTo>
                  <a:pt x="252164" y="548364"/>
                </a:lnTo>
                <a:lnTo>
                  <a:pt x="274700" y="549275"/>
                </a:lnTo>
                <a:lnTo>
                  <a:pt x="297219" y="548364"/>
                </a:lnTo>
                <a:lnTo>
                  <a:pt x="340682" y="541293"/>
                </a:lnTo>
                <a:lnTo>
                  <a:pt x="381575" y="527692"/>
                </a:lnTo>
                <a:lnTo>
                  <a:pt x="419332" y="508127"/>
                </a:lnTo>
                <a:lnTo>
                  <a:pt x="453388" y="483164"/>
                </a:lnTo>
                <a:lnTo>
                  <a:pt x="483178" y="453367"/>
                </a:lnTo>
                <a:lnTo>
                  <a:pt x="508136" y="419303"/>
                </a:lnTo>
                <a:lnTo>
                  <a:pt x="527696" y="381537"/>
                </a:lnTo>
                <a:lnTo>
                  <a:pt x="541294" y="340635"/>
                </a:lnTo>
                <a:lnTo>
                  <a:pt x="548364" y="297161"/>
                </a:lnTo>
                <a:lnTo>
                  <a:pt x="549275" y="274637"/>
                </a:lnTo>
                <a:lnTo>
                  <a:pt x="548364" y="252113"/>
                </a:lnTo>
                <a:lnTo>
                  <a:pt x="541294" y="208639"/>
                </a:lnTo>
                <a:lnTo>
                  <a:pt x="527696" y="167737"/>
                </a:lnTo>
                <a:lnTo>
                  <a:pt x="508136" y="129971"/>
                </a:lnTo>
                <a:lnTo>
                  <a:pt x="483178" y="95907"/>
                </a:lnTo>
                <a:lnTo>
                  <a:pt x="453388" y="66110"/>
                </a:lnTo>
                <a:lnTo>
                  <a:pt x="419332" y="41147"/>
                </a:lnTo>
                <a:lnTo>
                  <a:pt x="381575" y="21582"/>
                </a:lnTo>
                <a:lnTo>
                  <a:pt x="340682" y="7981"/>
                </a:lnTo>
                <a:lnTo>
                  <a:pt x="297219" y="910"/>
                </a:lnTo>
                <a:lnTo>
                  <a:pt x="274700" y="0"/>
                </a:lnTo>
                <a:close/>
              </a:path>
            </a:pathLst>
          </a:custGeom>
          <a:solidFill>
            <a:srgbClr val="fd8537"/>
          </a:solidFill>
          <a:ln w="0">
            <a:noFill/>
          </a:ln>
        </p:spPr>
        <p:style>
          <a:lnRef idx="0"/>
          <a:fillRef idx="0"/>
          <a:effectRef idx="0"/>
          <a:fontRef idx="minor"/>
        </p:style>
        <p:txBody>
          <a:bodyPr lIns="90000" rIns="90000" tIns="45000" bIns="45000" anchor="t">
            <a:noAutofit/>
          </a:bodyPr>
          <a:p>
            <a:endParaRPr lang="tr-TR" sz="1800" b="0" u="none" strike="noStrike">
              <a:solidFill>
                <a:srgbClr val="000000"/>
              </a:solidFill>
              <a:effectLst/>
              <a:uFillTx/>
              <a:latin typeface="Arial"/>
            </a:endParaRPr>
          </a:p>
        </p:txBody>
      </p:sp>
      <p:sp>
        <p:nvSpPr>
          <p:cNvPr id="318" name="9 Dikdörtgen"/>
          <p:cNvSpPr/>
          <p:nvPr/>
        </p:nvSpPr>
        <p:spPr>
          <a:xfrm>
            <a:off x="642960" y="500040"/>
            <a:ext cx="7643520" cy="6186960"/>
          </a:xfrm>
          <a:prstGeom prst="rect">
            <a:avLst/>
          </a:prstGeom>
          <a:noFill/>
          <a:ln w="0">
            <a:noFill/>
          </a:ln>
        </p:spPr>
        <p:style>
          <a:lnRef idx="0"/>
          <a:fillRef idx="0"/>
          <a:effectRef idx="0"/>
          <a:fontRef idx="minor"/>
        </p:style>
        <p:txBody>
          <a:bodyPr lIns="90000" rIns="90000" tIns="45000" bIns="45000" anchor="t">
            <a:spAutoFit/>
          </a:bodyPr>
          <a:p>
            <a:pPr marL="282240" indent="-269640" algn="just" defTabSz="914400">
              <a:lnSpc>
                <a:spcPct val="100000"/>
              </a:lnSpc>
              <a:buClr>
                <a:srgbClr val="fd8537"/>
              </a:buClr>
              <a:buSzPct val="70000"/>
              <a:buFont typeface="Wingdings" charset="2"/>
              <a:buChar char=""/>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000" b="0" u="none" strike="noStrike">
                <a:solidFill>
                  <a:srgbClr val="000000"/>
                </a:solidFill>
                <a:effectLst/>
                <a:uFillTx/>
                <a:latin typeface="Arial"/>
                <a:ea typeface="Times New Roman"/>
              </a:rPr>
              <a:t>İcra takibinde birden fazla borçlu olması halinde, satılan malın hangi borçluya ait olduğuna bakılmaksızın; borçlu sıfatıyla ihalenin feshini isteyebilir.</a:t>
            </a:r>
            <a:endParaRPr lang="tr-TR" sz="2000" b="0" u="none" strike="noStrike">
              <a:solidFill>
                <a:srgbClr val="000000"/>
              </a:solidFill>
              <a:effectLst/>
              <a:uFillTx/>
              <a:latin typeface="Arial"/>
            </a:endParaRPr>
          </a:p>
          <a:p>
            <a:pPr marL="282240" indent="-269640" algn="just" defTabSz="914400">
              <a:lnSpc>
                <a:spcPct val="100000"/>
              </a:lnSpc>
              <a:spcBef>
                <a:spcPts val="598"/>
              </a:spcBef>
              <a:buClr>
                <a:srgbClr val="fd8537"/>
              </a:buClr>
              <a:buSzPct val="70000"/>
              <a:buFont typeface="Wingdings" charset="2"/>
              <a:buChar char=""/>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000" b="0" u="none" strike="noStrike">
                <a:solidFill>
                  <a:srgbClr val="000000"/>
                </a:solidFill>
                <a:effectLst/>
                <a:uFillTx/>
                <a:latin typeface="Arial"/>
                <a:ea typeface="Times New Roman"/>
              </a:rPr>
              <a:t>Tapu kaydında ihtiyati haciz şerhi bulunan, tapuda ilgili sayılır.</a:t>
            </a:r>
            <a:endParaRPr lang="tr-TR" sz="2000" b="0" u="none" strike="noStrike">
              <a:solidFill>
                <a:srgbClr val="000000"/>
              </a:solidFill>
              <a:effectLst/>
              <a:uFillTx/>
              <a:latin typeface="Arial"/>
            </a:endParaRPr>
          </a:p>
          <a:p>
            <a:pPr marL="282240" indent="-269640" algn="just" defTabSz="914400">
              <a:lnSpc>
                <a:spcPct val="100000"/>
              </a:lnSpc>
              <a:spcBef>
                <a:spcPts val="598"/>
              </a:spcBef>
              <a:buClr>
                <a:srgbClr val="fd8537"/>
              </a:buClr>
              <a:buSzPct val="70000"/>
              <a:buFont typeface="Wingdings" charset="2"/>
              <a:buChar char=""/>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000" b="0" u="none" strike="noStrike">
                <a:solidFill>
                  <a:srgbClr val="000000"/>
                </a:solidFill>
                <a:effectLst/>
                <a:uFillTx/>
                <a:latin typeface="Arial"/>
                <a:ea typeface="Times New Roman"/>
              </a:rPr>
              <a:t>Ortaklığın giderilmesi ilamına dayalı satışlarda, ihalenin feshi davasında hissedarların tamamı hasım gösterilmelidir.</a:t>
            </a:r>
            <a:endParaRPr lang="tr-TR" sz="2000" b="0" u="none" strike="noStrike">
              <a:solidFill>
                <a:srgbClr val="000000"/>
              </a:solidFill>
              <a:effectLst/>
              <a:uFillTx/>
              <a:latin typeface="Arial"/>
            </a:endParaRPr>
          </a:p>
          <a:p>
            <a:pPr marL="282240" indent="-269640" algn="just" defTabSz="914400">
              <a:lnSpc>
                <a:spcPct val="100000"/>
              </a:lnSpc>
              <a:spcBef>
                <a:spcPts val="598"/>
              </a:spcBef>
              <a:buClr>
                <a:srgbClr val="fd8537"/>
              </a:buClr>
              <a:buSzPct val="70000"/>
              <a:buFont typeface="Wingdings" charset="2"/>
              <a:buChar char=""/>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000" b="0" u="none" strike="noStrike">
                <a:solidFill>
                  <a:srgbClr val="000000"/>
                </a:solidFill>
                <a:effectLst/>
                <a:uFillTx/>
                <a:latin typeface="Arial"/>
                <a:ea typeface="Times New Roman"/>
              </a:rPr>
              <a:t>İhale tarihinden sonra </a:t>
            </a:r>
            <a:r>
              <a:rPr lang="tr-TR" sz="2000" b="1" u="none" strike="noStrike">
                <a:solidFill>
                  <a:srgbClr val="000000"/>
                </a:solidFill>
                <a:effectLst/>
                <a:uFillTx/>
                <a:latin typeface="Arial"/>
                <a:ea typeface="Times New Roman"/>
              </a:rPr>
              <a:t>takibin iptaline </a:t>
            </a:r>
            <a:r>
              <a:rPr lang="tr-TR" sz="2000" b="0" u="none" strike="noStrike">
                <a:solidFill>
                  <a:srgbClr val="000000"/>
                </a:solidFill>
                <a:effectLst/>
                <a:uFillTx/>
                <a:latin typeface="Arial"/>
                <a:ea typeface="Times New Roman"/>
              </a:rPr>
              <a:t>karar verilmesi ihalenin feshini gerektirmez.</a:t>
            </a:r>
            <a:endParaRPr lang="tr-TR" sz="2000" b="0" u="none" strike="noStrike">
              <a:solidFill>
                <a:srgbClr val="000000"/>
              </a:solidFill>
              <a:effectLst/>
              <a:uFillTx/>
              <a:latin typeface="Arial"/>
            </a:endParaRPr>
          </a:p>
          <a:p>
            <a:pPr marL="282240" indent="-269640" algn="just" defTabSz="914400">
              <a:lnSpc>
                <a:spcPct val="100000"/>
              </a:lnSpc>
              <a:spcBef>
                <a:spcPts val="598"/>
              </a:spcBef>
              <a:buClr>
                <a:srgbClr val="fd8537"/>
              </a:buClr>
              <a:buSzPct val="70000"/>
              <a:buFont typeface="Wingdings" charset="2"/>
              <a:buChar char=""/>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r>
              <a:rPr lang="tr-TR" sz="2000" b="0" u="none" strike="noStrike">
                <a:solidFill>
                  <a:srgbClr val="000000"/>
                </a:solidFill>
                <a:effectLst/>
                <a:uFillTx/>
                <a:latin typeface="Arial"/>
                <a:ea typeface="Times New Roman"/>
              </a:rPr>
              <a:t>İhalenin feshi davası </a:t>
            </a:r>
            <a:r>
              <a:rPr lang="tr-TR" sz="2000" b="1" u="none" strike="noStrike">
                <a:solidFill>
                  <a:srgbClr val="000000"/>
                </a:solidFill>
                <a:effectLst/>
                <a:uFillTx/>
                <a:latin typeface="Arial"/>
                <a:ea typeface="Times New Roman"/>
              </a:rPr>
              <a:t>kural olarak </a:t>
            </a:r>
            <a:r>
              <a:rPr lang="tr-TR" sz="2000" b="0" u="none" strike="noStrike">
                <a:solidFill>
                  <a:srgbClr val="000000"/>
                </a:solidFill>
                <a:effectLst/>
                <a:uFillTx/>
                <a:latin typeface="Arial"/>
                <a:ea typeface="Times New Roman"/>
              </a:rPr>
              <a:t>duruşmalı incelenir. </a:t>
            </a:r>
            <a:endParaRPr lang="tr-TR" sz="2000" b="0" u="none" strike="noStrike">
              <a:solidFill>
                <a:srgbClr val="000000"/>
              </a:solidFill>
              <a:effectLst/>
              <a:uFillTx/>
              <a:latin typeface="Arial"/>
            </a:endParaRPr>
          </a:p>
          <a:p>
            <a:pPr algn="just" defTabSz="914400">
              <a:lnSpc>
                <a:spcPct val="100000"/>
              </a:lnSpc>
              <a:spcBef>
                <a:spcPts val="598"/>
              </a:spcBef>
              <a:tabLst>
                <a:tab algn="l" pos="0"/>
                <a:tab algn="l" pos="448920"/>
                <a:tab algn="l" pos="898200"/>
                <a:tab algn="l" pos="1347480"/>
                <a:tab algn="l" pos="1796760"/>
                <a:tab algn="l" pos="2246040"/>
                <a:tab algn="l" pos="2695320"/>
                <a:tab algn="l" pos="3144600"/>
                <a:tab algn="l" pos="3593880"/>
                <a:tab algn="l" pos="4043160"/>
                <a:tab algn="l" pos="4492440"/>
                <a:tab algn="l" pos="4941720"/>
                <a:tab algn="l" pos="5391000"/>
                <a:tab algn="l" pos="5840280"/>
                <a:tab algn="l" pos="6289560"/>
                <a:tab algn="l" pos="6738840"/>
                <a:tab algn="l" pos="7188120"/>
                <a:tab algn="l" pos="7637400"/>
                <a:tab algn="l" pos="8086680"/>
                <a:tab algn="l" pos="8535960"/>
                <a:tab algn="l" pos="8985240"/>
              </a:tabLst>
            </a:pPr>
            <a:endParaRPr lang="tr-TR" sz="1000" b="0" u="none" strike="noStrike">
              <a:solidFill>
                <a:srgbClr val="000000"/>
              </a:solidFill>
              <a:effectLst/>
              <a:uFillTx/>
              <a:latin typeface="Arial"/>
            </a:endParaRPr>
          </a:p>
          <a:p>
            <a:pPr marL="282240" indent="-269640" algn="just" defTabSz="914400">
              <a:lnSpc>
                <a:spcPct val="100000"/>
              </a:lnSpc>
              <a:spcBef>
                <a:spcPts val="598"/>
              </a:spcBef>
              <a:tabLst>
                <a:tab algn="l" pos="0"/>
              </a:tabLst>
            </a:pPr>
            <a:r>
              <a:rPr lang="tr-TR" sz="2000" b="0" u="none" strike="noStrike">
                <a:solidFill>
                  <a:srgbClr val="000000"/>
                </a:solidFill>
                <a:effectLst/>
                <a:uFillTx/>
                <a:latin typeface="Arial"/>
                <a:ea typeface="Times New Roman"/>
              </a:rPr>
              <a:t>	</a:t>
            </a:r>
            <a:r>
              <a:rPr lang="tr-TR" sz="2000" b="0" u="none" strike="noStrike">
                <a:solidFill>
                  <a:srgbClr val="000000"/>
                </a:solidFill>
                <a:effectLst/>
                <a:uFillTx/>
                <a:latin typeface="Arial"/>
                <a:ea typeface="Times New Roman"/>
              </a:rPr>
              <a:t>	</a:t>
            </a:r>
            <a:r>
              <a:rPr lang="tr-TR" sz="2000" b="0" u="none" strike="noStrike">
                <a:solidFill>
                  <a:srgbClr val="000000"/>
                </a:solidFill>
                <a:effectLst/>
                <a:uFillTx/>
                <a:latin typeface="Arial"/>
                <a:ea typeface="Times New Roman"/>
              </a:rPr>
              <a:t>	</a:t>
            </a:r>
            <a:r>
              <a:rPr lang="tr-TR" sz="2000" b="0" u="none" strike="noStrike">
                <a:solidFill>
                  <a:srgbClr val="000000"/>
                </a:solidFill>
                <a:effectLst/>
                <a:uFillTx/>
                <a:latin typeface="Arial"/>
                <a:ea typeface="Times New Roman"/>
              </a:rPr>
              <a:t>“...ancak ihalenin feshi talebinin </a:t>
            </a:r>
            <a:r>
              <a:rPr lang="tr-TR" sz="2000" b="1" u="none" strike="noStrike">
                <a:solidFill>
                  <a:srgbClr val="000000"/>
                </a:solidFill>
                <a:effectLst/>
                <a:uFillTx/>
                <a:latin typeface="Arial"/>
                <a:ea typeface="Times New Roman"/>
              </a:rPr>
              <a:t>usulden reddi </a:t>
            </a:r>
            <a:r>
              <a:rPr lang="tr-TR" sz="2000" b="0" u="none" strike="noStrike">
                <a:solidFill>
                  <a:srgbClr val="000000"/>
                </a:solidFill>
                <a:effectLst/>
                <a:uFillTx/>
                <a:latin typeface="Arial"/>
                <a:ea typeface="Times New Roman"/>
              </a:rPr>
              <a:t>gereken hallerde duruşma yapılmadan da karar verilebilir…” (İK 134/5)</a:t>
            </a:r>
            <a:endParaRPr lang="tr-TR" sz="2000" b="0" u="none" strike="noStrike">
              <a:solidFill>
                <a:srgbClr val="000000"/>
              </a:solidFill>
              <a:effectLst/>
              <a:uFillTx/>
              <a:latin typeface="Arial"/>
            </a:endParaRPr>
          </a:p>
          <a:p>
            <a:pPr marL="282240" indent="-269640" algn="just" defTabSz="914400">
              <a:lnSpc>
                <a:spcPct val="100000"/>
              </a:lnSpc>
              <a:spcBef>
                <a:spcPts val="598"/>
              </a:spcBef>
              <a:tabLst>
                <a:tab algn="l" pos="0"/>
              </a:tabLst>
            </a:pPr>
            <a:endParaRPr lang="tr-TR" sz="1000" b="0" u="none" strike="noStrike">
              <a:solidFill>
                <a:srgbClr val="000000"/>
              </a:solidFill>
              <a:effectLst/>
              <a:uFillTx/>
              <a:latin typeface="Arial"/>
            </a:endParaRPr>
          </a:p>
          <a:p>
            <a:pPr marL="282240" indent="-269640" algn="just" defTabSz="914400">
              <a:lnSpc>
                <a:spcPct val="100000"/>
              </a:lnSpc>
              <a:spcBef>
                <a:spcPts val="598"/>
              </a:spcBef>
              <a:tabLst>
                <a:tab algn="l" pos="0"/>
              </a:tabLst>
            </a:pPr>
            <a:r>
              <a:rPr lang="tr-TR" sz="2000" b="0" u="none" strike="noStrike">
                <a:solidFill>
                  <a:srgbClr val="000000"/>
                </a:solidFill>
                <a:effectLst/>
                <a:uFillTx/>
                <a:latin typeface="Arial"/>
                <a:ea typeface="Times New Roman"/>
              </a:rPr>
              <a:t>	</a:t>
            </a:r>
            <a:r>
              <a:rPr lang="tr-TR" sz="2000" b="0" u="none" strike="noStrike">
                <a:solidFill>
                  <a:srgbClr val="000000"/>
                </a:solidFill>
                <a:effectLst/>
                <a:uFillTx/>
                <a:latin typeface="Arial"/>
                <a:ea typeface="Times New Roman"/>
              </a:rPr>
              <a:t>	</a:t>
            </a:r>
            <a:r>
              <a:rPr lang="tr-TR" sz="2000" b="0" u="none" strike="noStrike">
                <a:solidFill>
                  <a:srgbClr val="000000"/>
                </a:solidFill>
                <a:effectLst/>
                <a:uFillTx/>
                <a:latin typeface="Arial"/>
                <a:ea typeface="Times New Roman"/>
              </a:rPr>
              <a:t>	</a:t>
            </a:r>
            <a:r>
              <a:rPr lang="tr-TR" sz="2000" b="0" u="none" strike="noStrike">
                <a:solidFill>
                  <a:srgbClr val="000000"/>
                </a:solidFill>
                <a:effectLst/>
                <a:uFillTx/>
                <a:latin typeface="Arial"/>
                <a:ea typeface="Times New Roman"/>
              </a:rPr>
              <a:t>“… ihalenin feshine ilişkin şikayet görevsiz veya yetkisiz mahkemeye yapılırsa </a:t>
            </a:r>
            <a:r>
              <a:rPr lang="tr-TR" sz="2000" b="1" u="none" strike="noStrike">
                <a:solidFill>
                  <a:srgbClr val="000000"/>
                </a:solidFill>
                <a:effectLst/>
                <a:uFillTx/>
                <a:latin typeface="Arial"/>
                <a:ea typeface="Times New Roman"/>
              </a:rPr>
              <a:t>evrak üzerinden görevsizlik veya yetkisizlik kararı verilebilir </a:t>
            </a:r>
            <a:r>
              <a:rPr lang="tr-TR" sz="2000" b="0" u="none" strike="noStrike">
                <a:solidFill>
                  <a:srgbClr val="000000"/>
                </a:solidFill>
                <a:effectLst/>
                <a:uFillTx/>
                <a:latin typeface="Arial"/>
                <a:ea typeface="Times New Roman"/>
              </a:rPr>
              <a:t>ve dosya re’sen görevli veya yetkili mahkemeye gönderilir…” (İK 134/7)</a:t>
            </a:r>
            <a:endParaRPr lang="tr-TR" sz="2000" b="0" u="none" strike="noStrike">
              <a:solidFill>
                <a:srgbClr val="000000"/>
              </a:solidFill>
              <a:effectLst/>
              <a:uFillTx/>
              <a:latin typeface="Arial"/>
            </a:endParaRPr>
          </a:p>
          <a:p>
            <a:pPr marL="342720" indent="-341280" algn="just" defTabSz="914400">
              <a:lnSpc>
                <a:spcPct val="100000"/>
              </a:lnSpc>
              <a:tabLst>
                <a:tab algn="l" pos="0"/>
              </a:tabLst>
            </a:pPr>
            <a:r>
              <a:rPr lang="tr-TR" sz="2000" b="0" u="none" strike="noStrike">
                <a:solidFill>
                  <a:srgbClr val="000000"/>
                </a:solidFill>
                <a:effectLst/>
                <a:uFillTx/>
                <a:latin typeface="Arial"/>
                <a:ea typeface="Times New Roman"/>
              </a:rPr>
              <a:t>	</a:t>
            </a:r>
            <a:r>
              <a:rPr lang="tr-TR" sz="2000" b="0" u="none" strike="noStrike">
                <a:solidFill>
                  <a:srgbClr val="000000"/>
                </a:solidFill>
                <a:effectLst/>
                <a:uFillTx/>
                <a:latin typeface="Arial"/>
                <a:ea typeface="Times New Roman"/>
              </a:rPr>
              <a:t>	</a:t>
            </a:r>
            <a:endParaRPr lang="tr-TR" sz="20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6.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7.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8.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9.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0.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4.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5.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6.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1912</TotalTime>
  <Application>LibreOffice/25.8.4.2$Windows_X86_64 LibreOffice_project/290daaa01b999472f0c7a3890eb6a550fd74c6df</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2020-12-28T22:12:10Z</dcterms:created>
  <dc:creator>Yargıtay</dc:creator>
  <dc:description/>
  <dc:language>tr-TR</dc:language>
  <cp:lastModifiedBy/>
  <cp:lastPrinted>2026-02-12T16:16:35Z</cp:lastPrinted>
  <dcterms:modified xsi:type="dcterms:W3CDTF">2026-02-12T16:16:13Z</dcterms:modified>
  <cp:revision>322</cp:revision>
  <dc:subject/>
  <dc:title>İ C R A   V E   İ F L A S    H U K U K U</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2015-04-13T03:00:00Z</vt:filetime>
  </property>
  <property fmtid="{D5CDD505-2E9C-101B-9397-08002B2CF9AE}" pid="3" name="LastSaved">
    <vt:filetime>2020-12-28T03:00:00Z</vt:filetime>
  </property>
  <property fmtid="{D5CDD505-2E9C-101B-9397-08002B2CF9AE}" pid="4" name="Notes">
    <vt:r8>1</vt:r8>
  </property>
  <property fmtid="{D5CDD505-2E9C-101B-9397-08002B2CF9AE}" pid="5" name="PresentationFormat">
    <vt:lpwstr>Ekran Gösterisi (4:3)</vt:lpwstr>
  </property>
  <property fmtid="{D5CDD505-2E9C-101B-9397-08002B2CF9AE}" pid="6" name="Slides">
    <vt:r8>65</vt:r8>
  </property>
</Properties>
</file>